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53faa503164b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cb2ea869e74f38"/>
  </p:sldMasterIdLst>
  <p:sldIdLst>
    <p:sldId xmlns:r="http://schemas.openxmlformats.org/officeDocument/2006/relationships" id="256" r:id="R5c946be2ea154c7c"/>
    <p:sldId xmlns:r="http://schemas.openxmlformats.org/officeDocument/2006/relationships" id="257" r:id="Rc61965f989ac4d9b"/>
    <p:sldId xmlns:r="http://schemas.openxmlformats.org/officeDocument/2006/relationships" id="258" r:id="R3df702cafc47451f"/>
    <p:sldId xmlns:r="http://schemas.openxmlformats.org/officeDocument/2006/relationships" id="259" r:id="R542ba3dcf43b42e7"/>
    <p:sldId xmlns:r="http://schemas.openxmlformats.org/officeDocument/2006/relationships" id="260" r:id="R4efe913e874b4e31"/>
    <p:sldId xmlns:r="http://schemas.openxmlformats.org/officeDocument/2006/relationships" id="261" r:id="Reddc67c8c6c54a07"/>
    <p:sldId xmlns:r="http://schemas.openxmlformats.org/officeDocument/2006/relationships" id="262" r:id="Rdd78080a0c8f43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cb2ea869e74f38" /><Relationship Type="http://schemas.openxmlformats.org/officeDocument/2006/relationships/slide" Target="/ppt/slides/slide1.xml" Id="R5c946be2ea154c7c" /><Relationship Type="http://schemas.openxmlformats.org/officeDocument/2006/relationships/slide" Target="/ppt/slides/slide2.xml" Id="Rc61965f989ac4d9b" /><Relationship Type="http://schemas.openxmlformats.org/officeDocument/2006/relationships/slide" Target="/ppt/slides/slide3.xml" Id="R3df702cafc47451f" /><Relationship Type="http://schemas.openxmlformats.org/officeDocument/2006/relationships/slide" Target="/ppt/slides/slide4.xml" Id="R542ba3dcf43b42e7" /><Relationship Type="http://schemas.openxmlformats.org/officeDocument/2006/relationships/slide" Target="/ppt/slides/slide5.xml" Id="R4efe913e874b4e31" /><Relationship Type="http://schemas.openxmlformats.org/officeDocument/2006/relationships/slide" Target="/ppt/slides/slide6.xml" Id="Reddc67c8c6c54a07" /><Relationship Type="http://schemas.openxmlformats.org/officeDocument/2006/relationships/slide" Target="/ppt/slides/slide7.xml" Id="Rdd78080a0c8f43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77ad8d18324c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88676ba8a4efb" /><Relationship Type="http://schemas.openxmlformats.org/officeDocument/2006/relationships/theme" Target="/ppt/slideMasters/theme/theme1.xml" Id="Rf77355092e1441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588676ba8a4e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41c7c7aea4d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825e7439e41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63c7c8e9c43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75de74dfd47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cfa7f6fdc4a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abe3242a44e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b083f671d4e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REGNSKAPSSYSTEMER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REGNSKAPSSYSTEMER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9 041 651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483 299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154 119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2 897 768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GUNDELACH CHRISTEL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 Robins vei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89 10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987 902 159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REGNSKAPSSYSTEMER AS</a:t>
            </a:r>
          </a:p>
        </p:txBody>
      </p:sp>
    </p:spTree>
  </p:cSld>
  <p:clrMapOvr>
    <a:masterClrMapping xmlns:a="http://schemas.openxmlformats.org/drawingml/2006/main"/>
  </p:clrMapOvr>
</p:sld>
</file>