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5f4f242a4d41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ac7e69bc584220"/>
  </p:sldMasterIdLst>
  <p:sldIdLst>
    <p:sldId xmlns:r="http://schemas.openxmlformats.org/officeDocument/2006/relationships" id="256" r:id="Rf8075c3bf2214919"/>
    <p:sldId xmlns:r="http://schemas.openxmlformats.org/officeDocument/2006/relationships" id="257" r:id="R99dec79d579544cb"/>
    <p:sldId xmlns:r="http://schemas.openxmlformats.org/officeDocument/2006/relationships" id="258" r:id="R81eabca3dfdd4778"/>
    <p:sldId xmlns:r="http://schemas.openxmlformats.org/officeDocument/2006/relationships" id="259" r:id="R2652aa0992a34275"/>
    <p:sldId xmlns:r="http://schemas.openxmlformats.org/officeDocument/2006/relationships" id="260" r:id="R29da1cacd2f8410c"/>
    <p:sldId xmlns:r="http://schemas.openxmlformats.org/officeDocument/2006/relationships" id="261" r:id="Rb3826cb74de94f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ac7e69bc584220" /><Relationship Type="http://schemas.openxmlformats.org/officeDocument/2006/relationships/slide" Target="/ppt/slides/slide1.xml" Id="Rf8075c3bf2214919" /><Relationship Type="http://schemas.openxmlformats.org/officeDocument/2006/relationships/slide" Target="/ppt/slides/slide2.xml" Id="R99dec79d579544cb" /><Relationship Type="http://schemas.openxmlformats.org/officeDocument/2006/relationships/slide" Target="/ppt/slides/slide3.xml" Id="R81eabca3dfdd4778" /><Relationship Type="http://schemas.openxmlformats.org/officeDocument/2006/relationships/slide" Target="/ppt/slides/slide4.xml" Id="R2652aa0992a34275" /><Relationship Type="http://schemas.openxmlformats.org/officeDocument/2006/relationships/slide" Target="/ppt/slides/slide5.xml" Id="R29da1cacd2f8410c" /><Relationship Type="http://schemas.openxmlformats.org/officeDocument/2006/relationships/slide" Target="/ppt/slides/slide6.xml" Id="Rb3826cb74de94f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9e5e7c9e7840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3581b442cb43b1" /><Relationship Type="http://schemas.openxmlformats.org/officeDocument/2006/relationships/theme" Target="/ppt/slideMasters/theme/theme1.xml" Id="R7adfd7d7e54447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3581b442cb43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adbff77f514d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73cfde0d44f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822f801ba42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6e74a342945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d50ea1c9b49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de1fcec0534a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PREINVEST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PREINVEST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KATARINA ÅSULFSEN  –  31,8 %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 FINNE MATHISEN  –  31,8 %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BEATE FINNE  –  30,9 %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FINNE  –  5,5 %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Jupiter ring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3942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987 902 035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PREINVEST AS</a:t>
            </a:r>
          </a:p>
        </p:txBody>
      </p:sp>
    </p:spTree>
  </p:cSld>
  <p:clrMapOvr>
    <a:masterClrMapping xmlns:a="http://schemas.openxmlformats.org/drawingml/2006/main"/>
  </p:clrMapOvr>
</p:sld>
</file>