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37bf43453d47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b6b9ce1ccb439c"/>
  </p:sldMasterIdLst>
  <p:sldIdLst>
    <p:sldId xmlns:r="http://schemas.openxmlformats.org/officeDocument/2006/relationships" id="256" r:id="R765f054a160841de"/>
    <p:sldId xmlns:r="http://schemas.openxmlformats.org/officeDocument/2006/relationships" id="257" r:id="Rcfff5421a6944309"/>
    <p:sldId xmlns:r="http://schemas.openxmlformats.org/officeDocument/2006/relationships" id="258" r:id="Rfcec6f7272554656"/>
    <p:sldId xmlns:r="http://schemas.openxmlformats.org/officeDocument/2006/relationships" id="259" r:id="R8d8223ebeeaf4f30"/>
    <p:sldId xmlns:r="http://schemas.openxmlformats.org/officeDocument/2006/relationships" id="260" r:id="Re7e209adeac94d99"/>
    <p:sldId xmlns:r="http://schemas.openxmlformats.org/officeDocument/2006/relationships" id="261" r:id="R753e4f9d69254157"/>
    <p:sldId xmlns:r="http://schemas.openxmlformats.org/officeDocument/2006/relationships" id="262" r:id="R339177404d2044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b6b9ce1ccb439c" /><Relationship Type="http://schemas.openxmlformats.org/officeDocument/2006/relationships/slide" Target="/ppt/slides/slide1.xml" Id="R765f054a160841de" /><Relationship Type="http://schemas.openxmlformats.org/officeDocument/2006/relationships/slide" Target="/ppt/slides/slide2.xml" Id="Rcfff5421a6944309" /><Relationship Type="http://schemas.openxmlformats.org/officeDocument/2006/relationships/slide" Target="/ppt/slides/slide3.xml" Id="Rfcec6f7272554656" /><Relationship Type="http://schemas.openxmlformats.org/officeDocument/2006/relationships/slide" Target="/ppt/slides/slide4.xml" Id="R8d8223ebeeaf4f30" /><Relationship Type="http://schemas.openxmlformats.org/officeDocument/2006/relationships/slide" Target="/ppt/slides/slide5.xml" Id="Re7e209adeac94d99" /><Relationship Type="http://schemas.openxmlformats.org/officeDocument/2006/relationships/slide" Target="/ppt/slides/slide6.xml" Id="R753e4f9d69254157" /><Relationship Type="http://schemas.openxmlformats.org/officeDocument/2006/relationships/slide" Target="/ppt/slides/slide7.xml" Id="R339177404d2044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31356d156943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11d0f11a94eda" /><Relationship Type="http://schemas.openxmlformats.org/officeDocument/2006/relationships/theme" Target="/ppt/slideMasters/theme/theme1.xml" Id="Rc2d81bf357354d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a11d0f11a94e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8884ed1b840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02ec31a4d4b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fc4f0ec524b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f0b7b169648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61643a48648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1c9aa838f42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0b7fe3c2141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JARO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JARO EIGEDOM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871 566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192 306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3 269 494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10 648 597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12 033 499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RONGVE JAKOB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Leilighet H 0305, Uttrågata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5700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987 896 868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JARO EIGEDOM AS</a:t>
            </a:r>
          </a:p>
        </p:txBody>
      </p:sp>
    </p:spTree>
  </p:cSld>
  <p:clrMapOvr>
    <a:masterClrMapping xmlns:a="http://schemas.openxmlformats.org/drawingml/2006/main"/>
  </p:clrMapOvr>
</p:sld>
</file>