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c9f3f12e6b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eadc8cf70425e"/>
  </p:sldMasterIdLst>
  <p:sldIdLst>
    <p:sldId xmlns:r="http://schemas.openxmlformats.org/officeDocument/2006/relationships" id="256" r:id="R4ca69eee253148ef"/>
    <p:sldId xmlns:r="http://schemas.openxmlformats.org/officeDocument/2006/relationships" id="257" r:id="R2633fad5c381419c"/>
    <p:sldId xmlns:r="http://schemas.openxmlformats.org/officeDocument/2006/relationships" id="258" r:id="R7e8c8e7baa3a4c47"/>
    <p:sldId xmlns:r="http://schemas.openxmlformats.org/officeDocument/2006/relationships" id="259" r:id="R94355f4abcb244ef"/>
    <p:sldId xmlns:r="http://schemas.openxmlformats.org/officeDocument/2006/relationships" id="260" r:id="R1f62f3e54965468f"/>
    <p:sldId xmlns:r="http://schemas.openxmlformats.org/officeDocument/2006/relationships" id="261" r:id="Rd6ae9fffd9784930"/>
    <p:sldId xmlns:r="http://schemas.openxmlformats.org/officeDocument/2006/relationships" id="262" r:id="R816d18c7b76b48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eadc8cf70425e" /><Relationship Type="http://schemas.openxmlformats.org/officeDocument/2006/relationships/slide" Target="/ppt/slides/slide1.xml" Id="R4ca69eee253148ef" /><Relationship Type="http://schemas.openxmlformats.org/officeDocument/2006/relationships/slide" Target="/ppt/slides/slide2.xml" Id="R2633fad5c381419c" /><Relationship Type="http://schemas.openxmlformats.org/officeDocument/2006/relationships/slide" Target="/ppt/slides/slide3.xml" Id="R7e8c8e7baa3a4c47" /><Relationship Type="http://schemas.openxmlformats.org/officeDocument/2006/relationships/slide" Target="/ppt/slides/slide4.xml" Id="R94355f4abcb244ef" /><Relationship Type="http://schemas.openxmlformats.org/officeDocument/2006/relationships/slide" Target="/ppt/slides/slide5.xml" Id="R1f62f3e54965468f" /><Relationship Type="http://schemas.openxmlformats.org/officeDocument/2006/relationships/slide" Target="/ppt/slides/slide6.xml" Id="Rd6ae9fffd9784930" /><Relationship Type="http://schemas.openxmlformats.org/officeDocument/2006/relationships/slide" Target="/ppt/slides/slide7.xml" Id="R816d18c7b76b48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1ed4a9ee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118894254cdd" /><Relationship Type="http://schemas.openxmlformats.org/officeDocument/2006/relationships/theme" Target="/ppt/slideMasters/theme/theme1.xml" Id="Rce712df5d1d7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711889425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75265cd7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6145ffdfa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7e843e0a46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f7a46e3d4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89d0d75a5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2ed57fae44b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de5025a3c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J.M. UGLAND &amp; CO.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J.M. UGLAND &amp; CO.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51 633 373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51 633 372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B. UGLAND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Lilletuns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29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ssa@jbu.no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987 885 335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UGLAND &amp; CO. AS</a:t>
            </a:r>
          </a:p>
        </p:txBody>
      </p:sp>
    </p:spTree>
  </p:cSld>
  <p:clrMapOvr>
    <a:masterClrMapping xmlns:a="http://schemas.openxmlformats.org/drawingml/2006/main"/>
  </p:clrMapOvr>
</p:sld>
</file>