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985eaf074f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4b1e7e7eeb464b"/>
  </p:sldMasterIdLst>
  <p:sldIdLst>
    <p:sldId xmlns:r="http://schemas.openxmlformats.org/officeDocument/2006/relationships" id="256" r:id="Re6e0ef16350241e2"/>
    <p:sldId xmlns:r="http://schemas.openxmlformats.org/officeDocument/2006/relationships" id="257" r:id="R6e2fb65fa4b14d62"/>
    <p:sldId xmlns:r="http://schemas.openxmlformats.org/officeDocument/2006/relationships" id="258" r:id="R3a13b508fe6f486e"/>
    <p:sldId xmlns:r="http://schemas.openxmlformats.org/officeDocument/2006/relationships" id="259" r:id="R91ff45964ff04964"/>
    <p:sldId xmlns:r="http://schemas.openxmlformats.org/officeDocument/2006/relationships" id="260" r:id="R42d123af550142e4"/>
    <p:sldId xmlns:r="http://schemas.openxmlformats.org/officeDocument/2006/relationships" id="261" r:id="Rf91dcb785867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b1e7e7eeb464b" /><Relationship Type="http://schemas.openxmlformats.org/officeDocument/2006/relationships/slide" Target="/ppt/slides/slide1.xml" Id="Re6e0ef16350241e2" /><Relationship Type="http://schemas.openxmlformats.org/officeDocument/2006/relationships/slide" Target="/ppt/slides/slide2.xml" Id="R6e2fb65fa4b14d62" /><Relationship Type="http://schemas.openxmlformats.org/officeDocument/2006/relationships/slide" Target="/ppt/slides/slide3.xml" Id="R3a13b508fe6f486e" /><Relationship Type="http://schemas.openxmlformats.org/officeDocument/2006/relationships/slide" Target="/ppt/slides/slide4.xml" Id="R91ff45964ff04964" /><Relationship Type="http://schemas.openxmlformats.org/officeDocument/2006/relationships/slide" Target="/ppt/slides/slide5.xml" Id="R42d123af550142e4" /><Relationship Type="http://schemas.openxmlformats.org/officeDocument/2006/relationships/slide" Target="/ppt/slides/slide6.xml" Id="Rf91dcb785867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8da83fb8c40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7b083302349a6" /><Relationship Type="http://schemas.openxmlformats.org/officeDocument/2006/relationships/theme" Target="/ppt/slideMasters/theme/theme1.xml" Id="R6791821ac105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7b0833023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25441dc8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0393ac45d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ec1bc018f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e75886e4f4f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3d04e80c94b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47baacaa3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DYREHOTELL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DYREHOTELL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987 878 142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DYREHOTELL AS</a:t>
            </a:r>
          </a:p>
        </p:txBody>
      </p:sp>
    </p:spTree>
  </p:cSld>
  <p:clrMapOvr>
    <a:masterClrMapping xmlns:a="http://schemas.openxmlformats.org/drawingml/2006/main"/>
  </p:clrMapOvr>
</p:sld>
</file>