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a859ae8c347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8a5b4161324805"/>
  </p:sldMasterIdLst>
  <p:sldIdLst>
    <p:sldId xmlns:r="http://schemas.openxmlformats.org/officeDocument/2006/relationships" id="256" r:id="Rd502e435ff5a4782"/>
    <p:sldId xmlns:r="http://schemas.openxmlformats.org/officeDocument/2006/relationships" id="257" r:id="Rac370333d95a453b"/>
    <p:sldId xmlns:r="http://schemas.openxmlformats.org/officeDocument/2006/relationships" id="258" r:id="R7706fbd7879447db"/>
    <p:sldId xmlns:r="http://schemas.openxmlformats.org/officeDocument/2006/relationships" id="259" r:id="R00c9162e23c74dab"/>
    <p:sldId xmlns:r="http://schemas.openxmlformats.org/officeDocument/2006/relationships" id="260" r:id="R4f4333a804634d89"/>
    <p:sldId xmlns:r="http://schemas.openxmlformats.org/officeDocument/2006/relationships" id="261" r:id="R921f92380efe4ee6"/>
    <p:sldId xmlns:r="http://schemas.openxmlformats.org/officeDocument/2006/relationships" id="262" r:id="R1b0d13d4a86148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a5b4161324805" /><Relationship Type="http://schemas.openxmlformats.org/officeDocument/2006/relationships/slide" Target="/ppt/slides/slide1.xml" Id="Rd502e435ff5a4782" /><Relationship Type="http://schemas.openxmlformats.org/officeDocument/2006/relationships/slide" Target="/ppt/slides/slide2.xml" Id="Rac370333d95a453b" /><Relationship Type="http://schemas.openxmlformats.org/officeDocument/2006/relationships/slide" Target="/ppt/slides/slide3.xml" Id="R7706fbd7879447db" /><Relationship Type="http://schemas.openxmlformats.org/officeDocument/2006/relationships/slide" Target="/ppt/slides/slide4.xml" Id="R00c9162e23c74dab" /><Relationship Type="http://schemas.openxmlformats.org/officeDocument/2006/relationships/slide" Target="/ppt/slides/slide5.xml" Id="R4f4333a804634d89" /><Relationship Type="http://schemas.openxmlformats.org/officeDocument/2006/relationships/slide" Target="/ppt/slides/slide6.xml" Id="R921f92380efe4ee6" /><Relationship Type="http://schemas.openxmlformats.org/officeDocument/2006/relationships/slide" Target="/ppt/slides/slide7.xml" Id="R1b0d13d4a86148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b2d4449d447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ff03e711c4a31" /><Relationship Type="http://schemas.openxmlformats.org/officeDocument/2006/relationships/theme" Target="/ppt/slideMasters/theme/theme1.xml" Id="Rfce50ef7ad21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0ff03e711c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595ed6ae6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ef459b47043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30d2452ab41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c0117878f4b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2b24d13f844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f7ff76af847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e02b9424a4e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 SOLHAUG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 SOLHAUG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 SOLHAUG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 SOLHAUG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 SOLHAUG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 SOLHAUG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995 332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1 045 218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 SOLHAUG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ØSTVOLD HELGE ASLE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ØSTVOLD HELGE ASLE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 SOLHAUG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Helge A. Østvold, Villaveien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hao@bhl.no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987 873 183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 SOLHAUG AS</a:t>
            </a:r>
          </a:p>
        </p:txBody>
      </p:sp>
    </p:spTree>
  </p:cSld>
  <p:clrMapOvr>
    <a:masterClrMapping xmlns:a="http://schemas.openxmlformats.org/drawingml/2006/main"/>
  </p:clrMapOvr>
</p:sld>
</file>