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ec65723dcf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2908a5a68f4cf8"/>
  </p:sldMasterIdLst>
  <p:sldIdLst>
    <p:sldId xmlns:r="http://schemas.openxmlformats.org/officeDocument/2006/relationships" id="256" r:id="R831eb2c25ab741fb"/>
    <p:sldId xmlns:r="http://schemas.openxmlformats.org/officeDocument/2006/relationships" id="257" r:id="Rf6155f218dfc4a8c"/>
    <p:sldId xmlns:r="http://schemas.openxmlformats.org/officeDocument/2006/relationships" id="258" r:id="R74360c44bfd344ea"/>
    <p:sldId xmlns:r="http://schemas.openxmlformats.org/officeDocument/2006/relationships" id="259" r:id="R6ae85497c2d542fb"/>
    <p:sldId xmlns:r="http://schemas.openxmlformats.org/officeDocument/2006/relationships" id="260" r:id="Rb1e88dc383b44353"/>
    <p:sldId xmlns:r="http://schemas.openxmlformats.org/officeDocument/2006/relationships" id="261" r:id="R4eb252a2a2254702"/>
    <p:sldId xmlns:r="http://schemas.openxmlformats.org/officeDocument/2006/relationships" id="262" r:id="Rf9ac639e66ff4e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908a5a68f4cf8" /><Relationship Type="http://schemas.openxmlformats.org/officeDocument/2006/relationships/slide" Target="/ppt/slides/slide1.xml" Id="R831eb2c25ab741fb" /><Relationship Type="http://schemas.openxmlformats.org/officeDocument/2006/relationships/slide" Target="/ppt/slides/slide2.xml" Id="Rf6155f218dfc4a8c" /><Relationship Type="http://schemas.openxmlformats.org/officeDocument/2006/relationships/slide" Target="/ppt/slides/slide3.xml" Id="R74360c44bfd344ea" /><Relationship Type="http://schemas.openxmlformats.org/officeDocument/2006/relationships/slide" Target="/ppt/slides/slide4.xml" Id="R6ae85497c2d542fb" /><Relationship Type="http://schemas.openxmlformats.org/officeDocument/2006/relationships/slide" Target="/ppt/slides/slide5.xml" Id="Rb1e88dc383b44353" /><Relationship Type="http://schemas.openxmlformats.org/officeDocument/2006/relationships/slide" Target="/ppt/slides/slide6.xml" Id="R4eb252a2a2254702" /><Relationship Type="http://schemas.openxmlformats.org/officeDocument/2006/relationships/slide" Target="/ppt/slides/slide7.xml" Id="Rf9ac639e66ff4e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f72e1bf434f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aeff8594b4f9f" /><Relationship Type="http://schemas.openxmlformats.org/officeDocument/2006/relationships/theme" Target="/ppt/slideMasters/theme/theme1.xml" Id="Rb17e8a151717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baeff8594b4f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48e70321c45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c4033733a49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3a9f7957848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bf251e0c744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dd26e68ca48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2cf9237ca4e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aabc39a7e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SVAKSTRØM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SVAKSTRØM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SVAKSTRØM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SVAKSTRØM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SVAKSTRØM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SVAKSTRØM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35 468 868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1 556 911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1 260 892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5 857 778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12 076 356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SVAKSTRØM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COME ON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KENTN AS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SVAKSTRØM AS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OVE SKAAR AS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REIERSEN AS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KVINGE INVEST AS  –  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SVAKSTRØM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Statsminister Torps vei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13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firmapost@borgsvakstrom.no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www.borgsvakstrom.no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987 871 040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SVAKSTRØM AS</a:t>
            </a:r>
          </a:p>
        </p:txBody>
      </p:sp>
    </p:spTree>
  </p:cSld>
  <p:clrMapOvr>
    <a:masterClrMapping xmlns:a="http://schemas.openxmlformats.org/drawingml/2006/main"/>
  </p:clrMapOvr>
</p:sld>
</file>