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701e871bbd4e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91f7067b474382"/>
  </p:sldMasterIdLst>
  <p:sldIdLst>
    <p:sldId xmlns:r="http://schemas.openxmlformats.org/officeDocument/2006/relationships" id="256" r:id="R4bfb5250c1e041e4"/>
    <p:sldId xmlns:r="http://schemas.openxmlformats.org/officeDocument/2006/relationships" id="257" r:id="R3085a2e4b2f7498b"/>
    <p:sldId xmlns:r="http://schemas.openxmlformats.org/officeDocument/2006/relationships" id="258" r:id="R11af1c41a1684960"/>
    <p:sldId xmlns:r="http://schemas.openxmlformats.org/officeDocument/2006/relationships" id="259" r:id="Rbaeda05a60274c90"/>
    <p:sldId xmlns:r="http://schemas.openxmlformats.org/officeDocument/2006/relationships" id="260" r:id="R4c5839dc98e846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1f7067b474382" /><Relationship Type="http://schemas.openxmlformats.org/officeDocument/2006/relationships/slide" Target="/ppt/slides/slide1.xml" Id="R4bfb5250c1e041e4" /><Relationship Type="http://schemas.openxmlformats.org/officeDocument/2006/relationships/slide" Target="/ppt/slides/slide2.xml" Id="R3085a2e4b2f7498b" /><Relationship Type="http://schemas.openxmlformats.org/officeDocument/2006/relationships/slide" Target="/ppt/slides/slide3.xml" Id="R11af1c41a1684960" /><Relationship Type="http://schemas.openxmlformats.org/officeDocument/2006/relationships/slide" Target="/ppt/slides/slide4.xml" Id="Rbaeda05a60274c90" /><Relationship Type="http://schemas.openxmlformats.org/officeDocument/2006/relationships/slide" Target="/ppt/slides/slide5.xml" Id="R4c5839dc98e846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fa7cff52b4f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b1b75562e4cac" /><Relationship Type="http://schemas.openxmlformats.org/officeDocument/2006/relationships/theme" Target="/ppt/slideMasters/theme/theme1.xml" Id="R1a4989008ec945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0b1b75562e4c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b0a0b570f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4e2983a814d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1844b178b48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d86dd11da41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fc0681f854e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CHEMITECH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CHEMITECH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CHEMITECH AS</a:t>
            </a:r>
          </a:p>
        </p:txBody>
      </p:sp>
    </p:spTree>
  </p:cSld>
  <p:clrMapOvr>
    <a:masterClrMapping xmlns:a="http://schemas.openxmlformats.org/drawingml/2006/main"/>
  </p:clrMapOvr>
</p:sld>
</file>