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ab460803dc4c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01501177854591"/>
  </p:sldMasterIdLst>
  <p:sldIdLst>
    <p:sldId xmlns:r="http://schemas.openxmlformats.org/officeDocument/2006/relationships" id="256" r:id="R9fff239fbb694bbf"/>
    <p:sldId xmlns:r="http://schemas.openxmlformats.org/officeDocument/2006/relationships" id="257" r:id="R95307b9508f4474a"/>
    <p:sldId xmlns:r="http://schemas.openxmlformats.org/officeDocument/2006/relationships" id="258" r:id="R8b5976b45b9349bb"/>
    <p:sldId xmlns:r="http://schemas.openxmlformats.org/officeDocument/2006/relationships" id="259" r:id="R400c1313200d4b73"/>
    <p:sldId xmlns:r="http://schemas.openxmlformats.org/officeDocument/2006/relationships" id="260" r:id="R82f7d8aed15e42ed"/>
    <p:sldId xmlns:r="http://schemas.openxmlformats.org/officeDocument/2006/relationships" id="261" r:id="Rdb252bedcda14584"/>
    <p:sldId xmlns:r="http://schemas.openxmlformats.org/officeDocument/2006/relationships" id="262" r:id="Ra94d01eddf734a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01501177854591" /><Relationship Type="http://schemas.openxmlformats.org/officeDocument/2006/relationships/slide" Target="/ppt/slides/slide1.xml" Id="R9fff239fbb694bbf" /><Relationship Type="http://schemas.openxmlformats.org/officeDocument/2006/relationships/slide" Target="/ppt/slides/slide2.xml" Id="R95307b9508f4474a" /><Relationship Type="http://schemas.openxmlformats.org/officeDocument/2006/relationships/slide" Target="/ppt/slides/slide3.xml" Id="R8b5976b45b9349bb" /><Relationship Type="http://schemas.openxmlformats.org/officeDocument/2006/relationships/slide" Target="/ppt/slides/slide4.xml" Id="R400c1313200d4b73" /><Relationship Type="http://schemas.openxmlformats.org/officeDocument/2006/relationships/slide" Target="/ppt/slides/slide5.xml" Id="R82f7d8aed15e42ed" /><Relationship Type="http://schemas.openxmlformats.org/officeDocument/2006/relationships/slide" Target="/ppt/slides/slide6.xml" Id="Rdb252bedcda14584" /><Relationship Type="http://schemas.openxmlformats.org/officeDocument/2006/relationships/slide" Target="/ppt/slides/slide7.xml" Id="Ra94d01eddf734a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8827b3503741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9663737cd467f" /><Relationship Type="http://schemas.openxmlformats.org/officeDocument/2006/relationships/theme" Target="/ppt/slideMasters/theme/theme1.xml" Id="R244425972a9043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49663737cd46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0bc8b0ce0448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56ce53d794d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f7fd7a3b946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58fcd4e624e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43e8686b646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5d8bf069141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6c49ec48ec43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PAOS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PAOS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PAOS HOLDING AS ble etablert [år] og holder til i Vinstra.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PAOS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PAOS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PAOS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1 304 465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2 802 773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PAOS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PAOS HOLDING AS  –  47,1 %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HOLTEN PROSJEKT AS  –  42,9 %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BURRESTAD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PAOS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Nedregata 25B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2640 Vinstra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987 868 643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PAOS HOLDING AS</a:t>
            </a:r>
          </a:p>
        </p:txBody>
      </p:sp>
    </p:spTree>
  </p:cSld>
  <p:clrMapOvr>
    <a:masterClrMapping xmlns:a="http://schemas.openxmlformats.org/drawingml/2006/main"/>
  </p:clrMapOvr>
</p:sld>
</file>