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2e3bbce3a0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50ea62a8142c4"/>
  </p:sldMasterIdLst>
  <p:sldIdLst>
    <p:sldId xmlns:r="http://schemas.openxmlformats.org/officeDocument/2006/relationships" id="256" r:id="Re7ba6e401a1c479c"/>
    <p:sldId xmlns:r="http://schemas.openxmlformats.org/officeDocument/2006/relationships" id="257" r:id="Re5ccf56c4c984451"/>
    <p:sldId xmlns:r="http://schemas.openxmlformats.org/officeDocument/2006/relationships" id="258" r:id="Rdcbeee76c3e9417c"/>
    <p:sldId xmlns:r="http://schemas.openxmlformats.org/officeDocument/2006/relationships" id="259" r:id="Re4cd5a0c5f924541"/>
    <p:sldId xmlns:r="http://schemas.openxmlformats.org/officeDocument/2006/relationships" id="260" r:id="R27f3a08065d3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50ea62a8142c4" /><Relationship Type="http://schemas.openxmlformats.org/officeDocument/2006/relationships/slide" Target="/ppt/slides/slide1.xml" Id="Re7ba6e401a1c479c" /><Relationship Type="http://schemas.openxmlformats.org/officeDocument/2006/relationships/slide" Target="/ppt/slides/slide2.xml" Id="Re5ccf56c4c984451" /><Relationship Type="http://schemas.openxmlformats.org/officeDocument/2006/relationships/slide" Target="/ppt/slides/slide3.xml" Id="Rdcbeee76c3e9417c" /><Relationship Type="http://schemas.openxmlformats.org/officeDocument/2006/relationships/slide" Target="/ppt/slides/slide4.xml" Id="Re4cd5a0c5f924541" /><Relationship Type="http://schemas.openxmlformats.org/officeDocument/2006/relationships/slide" Target="/ppt/slides/slide5.xml" Id="R27f3a08065d3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6e7d381f8e43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0496a65524c78" /><Relationship Type="http://schemas.openxmlformats.org/officeDocument/2006/relationships/theme" Target="/ppt/slideMasters/theme/theme1.xml" Id="Rf313304d00bb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0496a65524c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3e99d2e6449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2dffe3173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607640e9342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01a97863541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71f1dd93043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987 866 039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TRICO EIENDOM AS</a:t>
            </a:r>
          </a:p>
        </p:txBody>
      </p:sp>
    </p:spTree>
  </p:cSld>
  <p:clrMapOvr>
    <a:masterClrMapping xmlns:a="http://schemas.openxmlformats.org/drawingml/2006/main"/>
  </p:clrMapOvr>
</p:sld>
</file>