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95f32e344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298cd834e4075"/>
  </p:sldMasterIdLst>
  <p:sldIdLst>
    <p:sldId xmlns:r="http://schemas.openxmlformats.org/officeDocument/2006/relationships" id="256" r:id="Rdd8d6ffd6bfd4bc1"/>
    <p:sldId xmlns:r="http://schemas.openxmlformats.org/officeDocument/2006/relationships" id="257" r:id="R7cd5fc1caf0d4f31"/>
    <p:sldId xmlns:r="http://schemas.openxmlformats.org/officeDocument/2006/relationships" id="258" r:id="R988af19332a4427f"/>
    <p:sldId xmlns:r="http://schemas.openxmlformats.org/officeDocument/2006/relationships" id="259" r:id="R55b13fec02104794"/>
    <p:sldId xmlns:r="http://schemas.openxmlformats.org/officeDocument/2006/relationships" id="260" r:id="R392dca5c4a99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298cd834e4075" /><Relationship Type="http://schemas.openxmlformats.org/officeDocument/2006/relationships/slide" Target="/ppt/slides/slide1.xml" Id="Rdd8d6ffd6bfd4bc1" /><Relationship Type="http://schemas.openxmlformats.org/officeDocument/2006/relationships/slide" Target="/ppt/slides/slide2.xml" Id="R7cd5fc1caf0d4f31" /><Relationship Type="http://schemas.openxmlformats.org/officeDocument/2006/relationships/slide" Target="/ppt/slides/slide3.xml" Id="R988af19332a4427f" /><Relationship Type="http://schemas.openxmlformats.org/officeDocument/2006/relationships/slide" Target="/ppt/slides/slide4.xml" Id="R55b13fec02104794" /><Relationship Type="http://schemas.openxmlformats.org/officeDocument/2006/relationships/slide" Target="/ppt/slides/slide5.xml" Id="R392dca5c4a99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622bcc89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1fa2c4d324f41" /><Relationship Type="http://schemas.openxmlformats.org/officeDocument/2006/relationships/theme" Target="/ppt/slideMasters/theme/theme1.xml" Id="Rd87714df072744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1fa2c4d324f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c79e64e7f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b20fcc515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8376daf76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2c05d4b4c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fec6e90f74c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DANA PETROLEUM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DANA PETROLEUM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PETROLEUM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DANA PETROLEUM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DANA PETROLEUM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DANA PETROLEUM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DANA PETROLEUM NORWAY AS</a:t>
            </a:r>
          </a:p>
        </p:txBody>
      </p:sp>
    </p:spTree>
  </p:cSld>
  <p:clrMapOvr>
    <a:masterClrMapping xmlns:a="http://schemas.openxmlformats.org/drawingml/2006/main"/>
  </p:clrMapOvr>
</p:sld>
</file>