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5ffc6dd01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3bb6aae454cf0"/>
  </p:sldMasterIdLst>
  <p:sldIdLst>
    <p:sldId xmlns:r="http://schemas.openxmlformats.org/officeDocument/2006/relationships" id="256" r:id="Re82da9ebed97472a"/>
    <p:sldId xmlns:r="http://schemas.openxmlformats.org/officeDocument/2006/relationships" id="257" r:id="R3e9fbdc34baf4e93"/>
    <p:sldId xmlns:r="http://schemas.openxmlformats.org/officeDocument/2006/relationships" id="258" r:id="R4b8a7ea8acec4317"/>
    <p:sldId xmlns:r="http://schemas.openxmlformats.org/officeDocument/2006/relationships" id="259" r:id="R1b1ff85346e84368"/>
    <p:sldId xmlns:r="http://schemas.openxmlformats.org/officeDocument/2006/relationships" id="260" r:id="Rad54af50f988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3bb6aae454cf0" /><Relationship Type="http://schemas.openxmlformats.org/officeDocument/2006/relationships/slide" Target="/ppt/slides/slide1.xml" Id="Re82da9ebed97472a" /><Relationship Type="http://schemas.openxmlformats.org/officeDocument/2006/relationships/slide" Target="/ppt/slides/slide2.xml" Id="R3e9fbdc34baf4e93" /><Relationship Type="http://schemas.openxmlformats.org/officeDocument/2006/relationships/slide" Target="/ppt/slides/slide3.xml" Id="R4b8a7ea8acec4317" /><Relationship Type="http://schemas.openxmlformats.org/officeDocument/2006/relationships/slide" Target="/ppt/slides/slide4.xml" Id="R1b1ff85346e84368" /><Relationship Type="http://schemas.openxmlformats.org/officeDocument/2006/relationships/slide" Target="/ppt/slides/slide5.xml" Id="Rad54af50f988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2b5099d53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85e9eba6d4895" /><Relationship Type="http://schemas.openxmlformats.org/officeDocument/2006/relationships/theme" Target="/ppt/slideMasters/theme/theme1.xml" Id="Rb493afd312f7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85e9eba6d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7c6c77c47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4ced017fb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33a72b6c9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7db66263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fd04fbcd6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CACADOU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CACADOU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CACADOU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CACADOU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CACADOU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CACADOU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987 863 161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CACADOU AS</a:t>
            </a:r>
          </a:p>
        </p:txBody>
      </p:sp>
    </p:spTree>
  </p:cSld>
  <p:clrMapOvr>
    <a:masterClrMapping xmlns:a="http://schemas.openxmlformats.org/drawingml/2006/main"/>
  </p:clrMapOvr>
</p:sld>
</file>