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adb43e3e9349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7a52510ab14784"/>
  </p:sldMasterIdLst>
  <p:sldIdLst>
    <p:sldId xmlns:r="http://schemas.openxmlformats.org/officeDocument/2006/relationships" id="256" r:id="R24a748ac66c1441a"/>
    <p:sldId xmlns:r="http://schemas.openxmlformats.org/officeDocument/2006/relationships" id="257" r:id="R8066301206a747ee"/>
    <p:sldId xmlns:r="http://schemas.openxmlformats.org/officeDocument/2006/relationships" id="258" r:id="Ra901561a3d444aea"/>
    <p:sldId xmlns:r="http://schemas.openxmlformats.org/officeDocument/2006/relationships" id="259" r:id="Rbebc8152a3d0452b"/>
    <p:sldId xmlns:r="http://schemas.openxmlformats.org/officeDocument/2006/relationships" id="260" r:id="R82a7eb5166714d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7a52510ab14784" /><Relationship Type="http://schemas.openxmlformats.org/officeDocument/2006/relationships/slide" Target="/ppt/slides/slide1.xml" Id="R24a748ac66c1441a" /><Relationship Type="http://schemas.openxmlformats.org/officeDocument/2006/relationships/slide" Target="/ppt/slides/slide2.xml" Id="R8066301206a747ee" /><Relationship Type="http://schemas.openxmlformats.org/officeDocument/2006/relationships/slide" Target="/ppt/slides/slide3.xml" Id="Ra901561a3d444aea" /><Relationship Type="http://schemas.openxmlformats.org/officeDocument/2006/relationships/slide" Target="/ppt/slides/slide4.xml" Id="Rbebc8152a3d0452b" /><Relationship Type="http://schemas.openxmlformats.org/officeDocument/2006/relationships/slide" Target="/ppt/slides/slide5.xml" Id="R82a7eb5166714d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106d4bd77842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8556073b04cce" /><Relationship Type="http://schemas.openxmlformats.org/officeDocument/2006/relationships/theme" Target="/ppt/slideMasters/theme/theme1.xml" Id="Rbda3e526e75741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d8556073b04c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95ade2047747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25197efade40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542ae09714b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c2e2f571e4c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54c8f0f4d43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COSL POWER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COSL POWER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COSL POWER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COSL POWER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COSL POWER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COSL POWER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987 861 916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COSL POWER AS</a:t>
            </a:r>
          </a:p>
        </p:txBody>
      </p:sp>
    </p:spTree>
  </p:cSld>
  <p:clrMapOvr>
    <a:masterClrMapping xmlns:a="http://schemas.openxmlformats.org/drawingml/2006/main"/>
  </p:clrMapOvr>
</p:sld>
</file>