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75021244664f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664643ac74d12"/>
  </p:sldMasterIdLst>
  <p:sldIdLst>
    <p:sldId xmlns:r="http://schemas.openxmlformats.org/officeDocument/2006/relationships" id="256" r:id="R3e1afc5e6f8d4956"/>
    <p:sldId xmlns:r="http://schemas.openxmlformats.org/officeDocument/2006/relationships" id="257" r:id="Ree28cc932b914e67"/>
    <p:sldId xmlns:r="http://schemas.openxmlformats.org/officeDocument/2006/relationships" id="258" r:id="R77f004c73cbd4e39"/>
    <p:sldId xmlns:r="http://schemas.openxmlformats.org/officeDocument/2006/relationships" id="259" r:id="R8da14e39936e4677"/>
    <p:sldId xmlns:r="http://schemas.openxmlformats.org/officeDocument/2006/relationships" id="260" r:id="Rd3f2025119574ac5"/>
    <p:sldId xmlns:r="http://schemas.openxmlformats.org/officeDocument/2006/relationships" id="261" r:id="Rad23113dccce4467"/>
    <p:sldId xmlns:r="http://schemas.openxmlformats.org/officeDocument/2006/relationships" id="262" r:id="R95274405e89c44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664643ac74d12" /><Relationship Type="http://schemas.openxmlformats.org/officeDocument/2006/relationships/slide" Target="/ppt/slides/slide1.xml" Id="R3e1afc5e6f8d4956" /><Relationship Type="http://schemas.openxmlformats.org/officeDocument/2006/relationships/slide" Target="/ppt/slides/slide2.xml" Id="Ree28cc932b914e67" /><Relationship Type="http://schemas.openxmlformats.org/officeDocument/2006/relationships/slide" Target="/ppt/slides/slide3.xml" Id="R77f004c73cbd4e39" /><Relationship Type="http://schemas.openxmlformats.org/officeDocument/2006/relationships/slide" Target="/ppt/slides/slide4.xml" Id="R8da14e39936e4677" /><Relationship Type="http://schemas.openxmlformats.org/officeDocument/2006/relationships/slide" Target="/ppt/slides/slide5.xml" Id="Rd3f2025119574ac5" /><Relationship Type="http://schemas.openxmlformats.org/officeDocument/2006/relationships/slide" Target="/ppt/slides/slide6.xml" Id="Rad23113dccce4467" /><Relationship Type="http://schemas.openxmlformats.org/officeDocument/2006/relationships/slide" Target="/ppt/slides/slide7.xml" Id="R95274405e89c44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b3b4303234e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2d5c555e849b5" /><Relationship Type="http://schemas.openxmlformats.org/officeDocument/2006/relationships/theme" Target="/ppt/slideMasters/theme/theme1.xml" Id="R4b44e0cbd38942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a2d5c555e8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32f00ca39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455d36a71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d390bea7641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8f95f928b48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19faf9a174f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4062e2a3c43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6dd9e7e70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BUSS OG REISESERVICE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BUSS OG REISESERVICE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3 793 307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9 133 752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12 172 594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WÅLER TONE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TORMOD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Fjellhamarveien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1472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84 88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987 845 902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