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72368c61494e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c3b506dcf04c96"/>
  </p:sldMasterIdLst>
  <p:sldIdLst>
    <p:sldId xmlns:r="http://schemas.openxmlformats.org/officeDocument/2006/relationships" id="256" r:id="R4e22d3bc49114b07"/>
    <p:sldId xmlns:r="http://schemas.openxmlformats.org/officeDocument/2006/relationships" id="257" r:id="Ra86f89bf6c434848"/>
    <p:sldId xmlns:r="http://schemas.openxmlformats.org/officeDocument/2006/relationships" id="258" r:id="Ra94771a5a3dc4811"/>
    <p:sldId xmlns:r="http://schemas.openxmlformats.org/officeDocument/2006/relationships" id="259" r:id="R71acf6871a024b1a"/>
    <p:sldId xmlns:r="http://schemas.openxmlformats.org/officeDocument/2006/relationships" id="260" r:id="R9bb0680160b44af0"/>
    <p:sldId xmlns:r="http://schemas.openxmlformats.org/officeDocument/2006/relationships" id="261" r:id="Rfbb0f34ea2ea4b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c3b506dcf04c96" /><Relationship Type="http://schemas.openxmlformats.org/officeDocument/2006/relationships/slide" Target="/ppt/slides/slide1.xml" Id="R4e22d3bc49114b07" /><Relationship Type="http://schemas.openxmlformats.org/officeDocument/2006/relationships/slide" Target="/ppt/slides/slide2.xml" Id="Ra86f89bf6c434848" /><Relationship Type="http://schemas.openxmlformats.org/officeDocument/2006/relationships/slide" Target="/ppt/slides/slide3.xml" Id="Ra94771a5a3dc4811" /><Relationship Type="http://schemas.openxmlformats.org/officeDocument/2006/relationships/slide" Target="/ppt/slides/slide4.xml" Id="R71acf6871a024b1a" /><Relationship Type="http://schemas.openxmlformats.org/officeDocument/2006/relationships/slide" Target="/ppt/slides/slide5.xml" Id="R9bb0680160b44af0" /><Relationship Type="http://schemas.openxmlformats.org/officeDocument/2006/relationships/slide" Target="/ppt/slides/slide6.xml" Id="Rfbb0f34ea2ea4b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d77079cd8c44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d367a5a914034" /><Relationship Type="http://schemas.openxmlformats.org/officeDocument/2006/relationships/theme" Target="/ppt/slideMasters/theme/theme1.xml" Id="Rf01f5abccd8a43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bd367a5a9140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ef205a8ea49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9eacaf0804a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956efdf564a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90ac9a7384e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083b376eb40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89737cf494f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HAGMANS ENTREPRENØR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HAGMANS ENTREPRENØR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HAGMANS ENTREPRENØR NORGE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HAGMANS ENTREPRENØR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HAGMANS ENTREPRENØR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HAGMANS ENTREPRENØR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SYVERSEN ODD ARNE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 TERJE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HAGMANS ENTREPRENØR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987 845 848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HAGMANS ENTREPRENØR NORGE AS</a:t>
            </a:r>
          </a:p>
        </p:txBody>
      </p:sp>
    </p:spTree>
  </p:cSld>
  <p:clrMapOvr>
    <a:masterClrMapping xmlns:a="http://schemas.openxmlformats.org/drawingml/2006/main"/>
  </p:clrMapOvr>
</p:sld>
</file>