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be489e42824f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dc0baefca44eae"/>
  </p:sldMasterIdLst>
  <p:sldIdLst>
    <p:sldId xmlns:r="http://schemas.openxmlformats.org/officeDocument/2006/relationships" id="256" r:id="Rf6e47b8f8e904f7c"/>
    <p:sldId xmlns:r="http://schemas.openxmlformats.org/officeDocument/2006/relationships" id="257" r:id="Rc7abe5527b574997"/>
    <p:sldId xmlns:r="http://schemas.openxmlformats.org/officeDocument/2006/relationships" id="258" r:id="Re467da1267cd4d64"/>
    <p:sldId xmlns:r="http://schemas.openxmlformats.org/officeDocument/2006/relationships" id="259" r:id="R07d3351ddecb4c7e"/>
    <p:sldId xmlns:r="http://schemas.openxmlformats.org/officeDocument/2006/relationships" id="260" r:id="R5385fd778abf4df1"/>
    <p:sldId xmlns:r="http://schemas.openxmlformats.org/officeDocument/2006/relationships" id="261" r:id="R4d55ec8206974c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c0baefca44eae" /><Relationship Type="http://schemas.openxmlformats.org/officeDocument/2006/relationships/slide" Target="/ppt/slides/slide1.xml" Id="Rf6e47b8f8e904f7c" /><Relationship Type="http://schemas.openxmlformats.org/officeDocument/2006/relationships/slide" Target="/ppt/slides/slide2.xml" Id="Rc7abe5527b574997" /><Relationship Type="http://schemas.openxmlformats.org/officeDocument/2006/relationships/slide" Target="/ppt/slides/slide3.xml" Id="Re467da1267cd4d64" /><Relationship Type="http://schemas.openxmlformats.org/officeDocument/2006/relationships/slide" Target="/ppt/slides/slide4.xml" Id="R07d3351ddecb4c7e" /><Relationship Type="http://schemas.openxmlformats.org/officeDocument/2006/relationships/slide" Target="/ppt/slides/slide5.xml" Id="R5385fd778abf4df1" /><Relationship Type="http://schemas.openxmlformats.org/officeDocument/2006/relationships/slide" Target="/ppt/slides/slide6.xml" Id="R4d55ec8206974c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83d29b8af47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dfed4d9b14922" /><Relationship Type="http://schemas.openxmlformats.org/officeDocument/2006/relationships/theme" Target="/ppt/slideMasters/theme/theme1.xml" Id="R1bff20acf8b84f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ddfed4d9b1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6508b3cb24e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44b99245d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44eccbc8a4c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63b53b36542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6c754308d41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f0de8f4bd4b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SVINGEN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SVINGEN GRUPPEN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666 700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3 766 631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5 318 852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Hosletoppen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987 841 850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SVINGEN GRUPPEN AS</a:t>
            </a:r>
          </a:p>
        </p:txBody>
      </p:sp>
    </p:spTree>
  </p:cSld>
  <p:clrMapOvr>
    <a:masterClrMapping xmlns:a="http://schemas.openxmlformats.org/drawingml/2006/main"/>
  </p:clrMapOvr>
</p:sld>
</file>