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841aa02be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0a8a869344f3b"/>
  </p:sldMasterIdLst>
  <p:sldIdLst>
    <p:sldId xmlns:r="http://schemas.openxmlformats.org/officeDocument/2006/relationships" id="256" r:id="Re230054d9a8b4962"/>
    <p:sldId xmlns:r="http://schemas.openxmlformats.org/officeDocument/2006/relationships" id="257" r:id="R7c2e58e43cf947f4"/>
    <p:sldId xmlns:r="http://schemas.openxmlformats.org/officeDocument/2006/relationships" id="258" r:id="Rd8b23168ad65419a"/>
    <p:sldId xmlns:r="http://schemas.openxmlformats.org/officeDocument/2006/relationships" id="259" r:id="Rcbaeee772dd24a59"/>
    <p:sldId xmlns:r="http://schemas.openxmlformats.org/officeDocument/2006/relationships" id="260" r:id="Rf08d275802f9401a"/>
    <p:sldId xmlns:r="http://schemas.openxmlformats.org/officeDocument/2006/relationships" id="261" r:id="Rf9d688a9bd9c498b"/>
    <p:sldId xmlns:r="http://schemas.openxmlformats.org/officeDocument/2006/relationships" id="262" r:id="Rff0ec271ba6c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0a8a869344f3b" /><Relationship Type="http://schemas.openxmlformats.org/officeDocument/2006/relationships/slide" Target="/ppt/slides/slide1.xml" Id="Re230054d9a8b4962" /><Relationship Type="http://schemas.openxmlformats.org/officeDocument/2006/relationships/slide" Target="/ppt/slides/slide2.xml" Id="R7c2e58e43cf947f4" /><Relationship Type="http://schemas.openxmlformats.org/officeDocument/2006/relationships/slide" Target="/ppt/slides/slide3.xml" Id="Rd8b23168ad65419a" /><Relationship Type="http://schemas.openxmlformats.org/officeDocument/2006/relationships/slide" Target="/ppt/slides/slide4.xml" Id="Rcbaeee772dd24a59" /><Relationship Type="http://schemas.openxmlformats.org/officeDocument/2006/relationships/slide" Target="/ppt/slides/slide5.xml" Id="Rf08d275802f9401a" /><Relationship Type="http://schemas.openxmlformats.org/officeDocument/2006/relationships/slide" Target="/ppt/slides/slide6.xml" Id="Rf9d688a9bd9c498b" /><Relationship Type="http://schemas.openxmlformats.org/officeDocument/2006/relationships/slide" Target="/ppt/slides/slide7.xml" Id="Rff0ec271ba6c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da9944a61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67eaf14f043a0" /><Relationship Type="http://schemas.openxmlformats.org/officeDocument/2006/relationships/theme" Target="/ppt/slideMasters/theme/theme1.xml" Id="Rf9ea4e6f9db1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67eaf14f0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75ebaeb4a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5c7aa0172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caddb4151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bf464306046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b5bfde69745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7db031834e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af876c77a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FOREHAUG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FOREHAUG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530 820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1 471 727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LÆRDAL HERLOF SIGURD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STAKKESTAD JON KRISTIAN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STOPLE RASMUS TORE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VESTBØ ANNE K ØVERNES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987 841 567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FOREHAUG EIENDOM AS</a:t>
            </a:r>
          </a:p>
        </p:txBody>
      </p:sp>
    </p:spTree>
  </p:cSld>
  <p:clrMapOvr>
    <a:masterClrMapping xmlns:a="http://schemas.openxmlformats.org/drawingml/2006/main"/>
  </p:clrMapOvr>
</p:sld>
</file>