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492fab1b2542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0a3108f014d8b"/>
  </p:sldMasterIdLst>
  <p:sldIdLst>
    <p:sldId xmlns:r="http://schemas.openxmlformats.org/officeDocument/2006/relationships" id="256" r:id="Ree160b19f2eb433e"/>
    <p:sldId xmlns:r="http://schemas.openxmlformats.org/officeDocument/2006/relationships" id="257" r:id="Rc96a504172ee42ae"/>
    <p:sldId xmlns:r="http://schemas.openxmlformats.org/officeDocument/2006/relationships" id="258" r:id="Ra8403b9ff6cf4c67"/>
    <p:sldId xmlns:r="http://schemas.openxmlformats.org/officeDocument/2006/relationships" id="259" r:id="R48efb5e4438848aa"/>
    <p:sldId xmlns:r="http://schemas.openxmlformats.org/officeDocument/2006/relationships" id="260" r:id="Re774d0cf81474e22"/>
    <p:sldId xmlns:r="http://schemas.openxmlformats.org/officeDocument/2006/relationships" id="261" r:id="R0c9fbc23eefe4c82"/>
    <p:sldId xmlns:r="http://schemas.openxmlformats.org/officeDocument/2006/relationships" id="262" r:id="R1029682e5a3c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0a3108f014d8b" /><Relationship Type="http://schemas.openxmlformats.org/officeDocument/2006/relationships/slide" Target="/ppt/slides/slide1.xml" Id="Ree160b19f2eb433e" /><Relationship Type="http://schemas.openxmlformats.org/officeDocument/2006/relationships/slide" Target="/ppt/slides/slide2.xml" Id="Rc96a504172ee42ae" /><Relationship Type="http://schemas.openxmlformats.org/officeDocument/2006/relationships/slide" Target="/ppt/slides/slide3.xml" Id="Ra8403b9ff6cf4c67" /><Relationship Type="http://schemas.openxmlformats.org/officeDocument/2006/relationships/slide" Target="/ppt/slides/slide4.xml" Id="R48efb5e4438848aa" /><Relationship Type="http://schemas.openxmlformats.org/officeDocument/2006/relationships/slide" Target="/ppt/slides/slide5.xml" Id="Re774d0cf81474e22" /><Relationship Type="http://schemas.openxmlformats.org/officeDocument/2006/relationships/slide" Target="/ppt/slides/slide6.xml" Id="R0c9fbc23eefe4c82" /><Relationship Type="http://schemas.openxmlformats.org/officeDocument/2006/relationships/slide" Target="/ppt/slides/slide7.xml" Id="R1029682e5a3c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be99d6a724e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7245c612b4f73" /><Relationship Type="http://schemas.openxmlformats.org/officeDocument/2006/relationships/theme" Target="/ppt/slideMasters/theme/theme1.xml" Id="Rfc2e73d93faf46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7245c612b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3b536be4849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d4725576f4a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9b087cba34b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0c0690535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8f821cc9a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fd317754d48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c364b72b8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TRULSEN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TRULSEN GRUPPEN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−441 196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470 347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TRULSEN ULF-OSVALD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11 93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987 840 439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TRULSEN GRUPPEN AS</a:t>
            </a:r>
          </a:p>
        </p:txBody>
      </p:sp>
    </p:spTree>
  </p:cSld>
  <p:clrMapOvr>
    <a:masterClrMapping xmlns:a="http://schemas.openxmlformats.org/drawingml/2006/main"/>
  </p:clrMapOvr>
</p:sld>
</file>