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a99c4957c740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e8840188004d3c"/>
  </p:sldMasterIdLst>
  <p:sldIdLst>
    <p:sldId xmlns:r="http://schemas.openxmlformats.org/officeDocument/2006/relationships" id="256" r:id="Ree565db19bc84364"/>
    <p:sldId xmlns:r="http://schemas.openxmlformats.org/officeDocument/2006/relationships" id="257" r:id="R6e190a34db6f421d"/>
    <p:sldId xmlns:r="http://schemas.openxmlformats.org/officeDocument/2006/relationships" id="258" r:id="R8b7bdde636424702"/>
    <p:sldId xmlns:r="http://schemas.openxmlformats.org/officeDocument/2006/relationships" id="259" r:id="R89e241d3c85140f6"/>
    <p:sldId xmlns:r="http://schemas.openxmlformats.org/officeDocument/2006/relationships" id="260" r:id="R46edd47da0344a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8840188004d3c" /><Relationship Type="http://schemas.openxmlformats.org/officeDocument/2006/relationships/slide" Target="/ppt/slides/slide1.xml" Id="Ree565db19bc84364" /><Relationship Type="http://schemas.openxmlformats.org/officeDocument/2006/relationships/slide" Target="/ppt/slides/slide2.xml" Id="R6e190a34db6f421d" /><Relationship Type="http://schemas.openxmlformats.org/officeDocument/2006/relationships/slide" Target="/ppt/slides/slide3.xml" Id="R8b7bdde636424702" /><Relationship Type="http://schemas.openxmlformats.org/officeDocument/2006/relationships/slide" Target="/ppt/slides/slide4.xml" Id="R89e241d3c85140f6" /><Relationship Type="http://schemas.openxmlformats.org/officeDocument/2006/relationships/slide" Target="/ppt/slides/slide5.xml" Id="R46edd47da0344a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e50edff5a43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3d1b2240a43b7" /><Relationship Type="http://schemas.openxmlformats.org/officeDocument/2006/relationships/theme" Target="/ppt/slideMasters/theme/theme1.xml" Id="Re29048b375de4f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3d1b2240a43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b1ee8d9ce44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6dad01f7b41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c3b237b1e4d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c1e38c64a44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a43eb6d5648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O/B-BYGG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O/B-BYGG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O/B-BYGG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O/B-BYGG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O/B-BYGG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O/B-BYGG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987 835 699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O/B-BYGG AS</a:t>
            </a:r>
          </a:p>
        </p:txBody>
      </p:sp>
    </p:spTree>
  </p:cSld>
  <p:clrMapOvr>
    <a:masterClrMapping xmlns:a="http://schemas.openxmlformats.org/drawingml/2006/main"/>
  </p:clrMapOvr>
</p:sld>
</file>