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c3e850b2df49c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bfa6c849054c8d"/>
  </p:sldMasterIdLst>
  <p:sldIdLst>
    <p:sldId xmlns:r="http://schemas.openxmlformats.org/officeDocument/2006/relationships" id="256" r:id="Rf9aacea500c348ed"/>
    <p:sldId xmlns:r="http://schemas.openxmlformats.org/officeDocument/2006/relationships" id="257" r:id="R1e9a6896e1394505"/>
    <p:sldId xmlns:r="http://schemas.openxmlformats.org/officeDocument/2006/relationships" id="258" r:id="R34407774e48645b8"/>
    <p:sldId xmlns:r="http://schemas.openxmlformats.org/officeDocument/2006/relationships" id="259" r:id="R0933a4496fb54cf9"/>
    <p:sldId xmlns:r="http://schemas.openxmlformats.org/officeDocument/2006/relationships" id="260" r:id="R81a4936cbcee4da4"/>
    <p:sldId xmlns:r="http://schemas.openxmlformats.org/officeDocument/2006/relationships" id="261" r:id="R79b7f6e5776546b4"/>
    <p:sldId xmlns:r="http://schemas.openxmlformats.org/officeDocument/2006/relationships" id="262" r:id="R8791bcac893746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bfa6c849054c8d" /><Relationship Type="http://schemas.openxmlformats.org/officeDocument/2006/relationships/slide" Target="/ppt/slides/slide1.xml" Id="Rf9aacea500c348ed" /><Relationship Type="http://schemas.openxmlformats.org/officeDocument/2006/relationships/slide" Target="/ppt/slides/slide2.xml" Id="R1e9a6896e1394505" /><Relationship Type="http://schemas.openxmlformats.org/officeDocument/2006/relationships/slide" Target="/ppt/slides/slide3.xml" Id="R34407774e48645b8" /><Relationship Type="http://schemas.openxmlformats.org/officeDocument/2006/relationships/slide" Target="/ppt/slides/slide4.xml" Id="R0933a4496fb54cf9" /><Relationship Type="http://schemas.openxmlformats.org/officeDocument/2006/relationships/slide" Target="/ppt/slides/slide5.xml" Id="R81a4936cbcee4da4" /><Relationship Type="http://schemas.openxmlformats.org/officeDocument/2006/relationships/slide" Target="/ppt/slides/slide6.xml" Id="R79b7f6e5776546b4" /><Relationship Type="http://schemas.openxmlformats.org/officeDocument/2006/relationships/slide" Target="/ppt/slides/slide7.xml" Id="R8791bcac893746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579ef9a36148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6c6f59a0b247c2" /><Relationship Type="http://schemas.openxmlformats.org/officeDocument/2006/relationships/theme" Target="/ppt/slideMasters/theme/theme1.xml" Id="Rdf92902dd34445d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6c6f59a0b247c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afd98250b4c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8a6077fd0341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02fec1b9c4f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49cd1d8bc4d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7c661e1f1499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7f63e9ae8b4e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b0b6ae98674d4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SKOGMO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SKOGMO AS ble etablert [år] og holder til i Bjørndalstræ.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781 457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204 893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207 083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243 088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354 518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ARNE SKOGMO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SKOGMO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Bjørndalsstølen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5170 Bjørndalstræ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987 835 346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SKOGMO AS</a:t>
            </a:r>
          </a:p>
        </p:txBody>
      </p:sp>
    </p:spTree>
  </p:cSld>
  <p:clrMapOvr>
    <a:masterClrMapping xmlns:a="http://schemas.openxmlformats.org/drawingml/2006/main"/>
  </p:clrMapOvr>
</p:sld>
</file>