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4e769968040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60c00471824ad7"/>
  </p:sldMasterIdLst>
  <p:sldIdLst>
    <p:sldId xmlns:r="http://schemas.openxmlformats.org/officeDocument/2006/relationships" id="256" r:id="Rfb630481779d4b13"/>
    <p:sldId xmlns:r="http://schemas.openxmlformats.org/officeDocument/2006/relationships" id="257" r:id="Rb81960f7e3704977"/>
    <p:sldId xmlns:r="http://schemas.openxmlformats.org/officeDocument/2006/relationships" id="258" r:id="R8770d5b34b0d4858"/>
    <p:sldId xmlns:r="http://schemas.openxmlformats.org/officeDocument/2006/relationships" id="259" r:id="Rcb10e723863e4b7d"/>
    <p:sldId xmlns:r="http://schemas.openxmlformats.org/officeDocument/2006/relationships" id="260" r:id="Re2c1ea72f30b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0c00471824ad7" /><Relationship Type="http://schemas.openxmlformats.org/officeDocument/2006/relationships/slide" Target="/ppt/slides/slide1.xml" Id="Rfb630481779d4b13" /><Relationship Type="http://schemas.openxmlformats.org/officeDocument/2006/relationships/slide" Target="/ppt/slides/slide2.xml" Id="Rb81960f7e3704977" /><Relationship Type="http://schemas.openxmlformats.org/officeDocument/2006/relationships/slide" Target="/ppt/slides/slide3.xml" Id="R8770d5b34b0d4858" /><Relationship Type="http://schemas.openxmlformats.org/officeDocument/2006/relationships/slide" Target="/ppt/slides/slide4.xml" Id="Rcb10e723863e4b7d" /><Relationship Type="http://schemas.openxmlformats.org/officeDocument/2006/relationships/slide" Target="/ppt/slides/slide5.xml" Id="Re2c1ea72f30b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441df8582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4070c19394f33" /><Relationship Type="http://schemas.openxmlformats.org/officeDocument/2006/relationships/theme" Target="/ppt/slideMasters/theme/theme1.xml" Id="Rf66d42828901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14070c1939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a7508d688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5a210df8b48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dbf8dcf77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2b4c58d6e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6f007f09f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MAGIC LINER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LINER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