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88b6f82f084c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78e15e2f3e493e"/>
  </p:sldMasterIdLst>
  <p:sldIdLst>
    <p:sldId xmlns:r="http://schemas.openxmlformats.org/officeDocument/2006/relationships" id="256" r:id="R1205d51f56fd4c8a"/>
    <p:sldId xmlns:r="http://schemas.openxmlformats.org/officeDocument/2006/relationships" id="257" r:id="R03c26d3074374ff9"/>
    <p:sldId xmlns:r="http://schemas.openxmlformats.org/officeDocument/2006/relationships" id="258" r:id="R1016de3184c6450e"/>
    <p:sldId xmlns:r="http://schemas.openxmlformats.org/officeDocument/2006/relationships" id="259" r:id="R9344072f867e468f"/>
    <p:sldId xmlns:r="http://schemas.openxmlformats.org/officeDocument/2006/relationships" id="260" r:id="Rc708ff7db9fc4a49"/>
    <p:sldId xmlns:r="http://schemas.openxmlformats.org/officeDocument/2006/relationships" id="261" r:id="R50e1ea0c2661413b"/>
    <p:sldId xmlns:r="http://schemas.openxmlformats.org/officeDocument/2006/relationships" id="262" r:id="Re129509a4c094c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78e15e2f3e493e" /><Relationship Type="http://schemas.openxmlformats.org/officeDocument/2006/relationships/slide" Target="/ppt/slides/slide1.xml" Id="R1205d51f56fd4c8a" /><Relationship Type="http://schemas.openxmlformats.org/officeDocument/2006/relationships/slide" Target="/ppt/slides/slide2.xml" Id="R03c26d3074374ff9" /><Relationship Type="http://schemas.openxmlformats.org/officeDocument/2006/relationships/slide" Target="/ppt/slides/slide3.xml" Id="R1016de3184c6450e" /><Relationship Type="http://schemas.openxmlformats.org/officeDocument/2006/relationships/slide" Target="/ppt/slides/slide4.xml" Id="R9344072f867e468f" /><Relationship Type="http://schemas.openxmlformats.org/officeDocument/2006/relationships/slide" Target="/ppt/slides/slide5.xml" Id="Rc708ff7db9fc4a49" /><Relationship Type="http://schemas.openxmlformats.org/officeDocument/2006/relationships/slide" Target="/ppt/slides/slide6.xml" Id="R50e1ea0c2661413b" /><Relationship Type="http://schemas.openxmlformats.org/officeDocument/2006/relationships/slide" Target="/ppt/slides/slide7.xml" Id="Re129509a4c094c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aa6e3aca149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b5a5278b348ed" /><Relationship Type="http://schemas.openxmlformats.org/officeDocument/2006/relationships/theme" Target="/ppt/slideMasters/theme/theme1.xml" Id="R35a86063b6f841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3b5a5278b348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d6c04127f41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0befd9c9e46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b99d25b2f4f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ebb16898845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cc98fd5224f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f13625d004c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9adaea6bd4f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 ELEKTRO AS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262 883 775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−5 133 178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−4 696 872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21 103 126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89 757 563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HHL HOLDING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KKA HOLDING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KOFOED HOLDING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HENSOF HOLDING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GRASMYR DAHL  –  3,4 %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Ramnesvei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3170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44 00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987 818 549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 ELEKTRO AS</a:t>
            </a:r>
          </a:p>
        </p:txBody>
      </p:sp>
    </p:spTree>
  </p:cSld>
  <p:clrMapOvr>
    <a:masterClrMapping xmlns:a="http://schemas.openxmlformats.org/drawingml/2006/main"/>
  </p:clrMapOvr>
</p:sld>
</file>