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9f3ab25a44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7f52717dd44ce7"/>
  </p:sldMasterIdLst>
  <p:sldIdLst>
    <p:sldId xmlns:r="http://schemas.openxmlformats.org/officeDocument/2006/relationships" id="256" r:id="R9768f22ee85a4281"/>
    <p:sldId xmlns:r="http://schemas.openxmlformats.org/officeDocument/2006/relationships" id="257" r:id="Ra0b1d504607d4b63"/>
    <p:sldId xmlns:r="http://schemas.openxmlformats.org/officeDocument/2006/relationships" id="258" r:id="R9bce511e72f6462e"/>
    <p:sldId xmlns:r="http://schemas.openxmlformats.org/officeDocument/2006/relationships" id="259" r:id="R8779df783b5a4776"/>
    <p:sldId xmlns:r="http://schemas.openxmlformats.org/officeDocument/2006/relationships" id="260" r:id="Rbe603fdceeda4591"/>
    <p:sldId xmlns:r="http://schemas.openxmlformats.org/officeDocument/2006/relationships" id="261" r:id="R16958ce5d1e84a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f52717dd44ce7" /><Relationship Type="http://schemas.openxmlformats.org/officeDocument/2006/relationships/slide" Target="/ppt/slides/slide1.xml" Id="R9768f22ee85a4281" /><Relationship Type="http://schemas.openxmlformats.org/officeDocument/2006/relationships/slide" Target="/ppt/slides/slide2.xml" Id="Ra0b1d504607d4b63" /><Relationship Type="http://schemas.openxmlformats.org/officeDocument/2006/relationships/slide" Target="/ppt/slides/slide3.xml" Id="R9bce511e72f6462e" /><Relationship Type="http://schemas.openxmlformats.org/officeDocument/2006/relationships/slide" Target="/ppt/slides/slide4.xml" Id="R8779df783b5a4776" /><Relationship Type="http://schemas.openxmlformats.org/officeDocument/2006/relationships/slide" Target="/ppt/slides/slide5.xml" Id="Rbe603fdceeda4591" /><Relationship Type="http://schemas.openxmlformats.org/officeDocument/2006/relationships/slide" Target="/ppt/slides/slide6.xml" Id="R16958ce5d1e84a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f66492ec347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58c01ce9be4b73" /><Relationship Type="http://schemas.openxmlformats.org/officeDocument/2006/relationships/theme" Target="/ppt/slideMasters/theme/theme1.xml" Id="R10bd0a0378ad45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58c01ce9be4b7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d49c4850e45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467bd46d34e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c7924fba049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8bc10da66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b6d52dfae42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7ee00c73554b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MØRELAFT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MØRELAFT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38 040 106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3 186 044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5 044 889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35 210 524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987 813 784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MØRELAFT AS</a:t>
            </a:r>
          </a:p>
        </p:txBody>
      </p:sp>
    </p:spTree>
  </p:cSld>
  <p:clrMapOvr>
    <a:masterClrMapping xmlns:a="http://schemas.openxmlformats.org/drawingml/2006/main"/>
  </p:clrMapOvr>
</p:sld>
</file>