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99423a4a6241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ff3269b4304ee6"/>
  </p:sldMasterIdLst>
  <p:sldIdLst>
    <p:sldId xmlns:r="http://schemas.openxmlformats.org/officeDocument/2006/relationships" id="256" r:id="Rbf95b99167dd485f"/>
    <p:sldId xmlns:r="http://schemas.openxmlformats.org/officeDocument/2006/relationships" id="257" r:id="Rf5b4ff4c6fa64970"/>
    <p:sldId xmlns:r="http://schemas.openxmlformats.org/officeDocument/2006/relationships" id="258" r:id="Rabfbaf8569674e31"/>
    <p:sldId xmlns:r="http://schemas.openxmlformats.org/officeDocument/2006/relationships" id="259" r:id="Rab36ccc3156a480c"/>
    <p:sldId xmlns:r="http://schemas.openxmlformats.org/officeDocument/2006/relationships" id="260" r:id="R5c33ab31eff44d74"/>
    <p:sldId xmlns:r="http://schemas.openxmlformats.org/officeDocument/2006/relationships" id="261" r:id="R94a1559a7ad74c79"/>
    <p:sldId xmlns:r="http://schemas.openxmlformats.org/officeDocument/2006/relationships" id="262" r:id="R6b1147c4167549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f3269b4304ee6" /><Relationship Type="http://schemas.openxmlformats.org/officeDocument/2006/relationships/slide" Target="/ppt/slides/slide1.xml" Id="Rbf95b99167dd485f" /><Relationship Type="http://schemas.openxmlformats.org/officeDocument/2006/relationships/slide" Target="/ppt/slides/slide2.xml" Id="Rf5b4ff4c6fa64970" /><Relationship Type="http://schemas.openxmlformats.org/officeDocument/2006/relationships/slide" Target="/ppt/slides/slide3.xml" Id="Rabfbaf8569674e31" /><Relationship Type="http://schemas.openxmlformats.org/officeDocument/2006/relationships/slide" Target="/ppt/slides/slide4.xml" Id="Rab36ccc3156a480c" /><Relationship Type="http://schemas.openxmlformats.org/officeDocument/2006/relationships/slide" Target="/ppt/slides/slide5.xml" Id="R5c33ab31eff44d74" /><Relationship Type="http://schemas.openxmlformats.org/officeDocument/2006/relationships/slide" Target="/ppt/slides/slide6.xml" Id="R94a1559a7ad74c79" /><Relationship Type="http://schemas.openxmlformats.org/officeDocument/2006/relationships/slide" Target="/ppt/slides/slide7.xml" Id="R6b1147c4167549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243c32499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bc24478da4cd0" /><Relationship Type="http://schemas.openxmlformats.org/officeDocument/2006/relationships/theme" Target="/ppt/slideMasters/theme/theme1.xml" Id="R65987b2a86d84c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6bc24478da4c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6ae13cfd04b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c5b7a968446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2d0390f104b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386add33f40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25ff07b7149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3229b9b664f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779702cda42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PERRONGEN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PERRONGEN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PERRONGEN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PERRONGEN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PERRONGEN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PERRONGEN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145 934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646 909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725 769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PERRONGEN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LYNGAAS KÅRE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PERRONGEN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Fridheims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82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kaare-ly@frisurf.no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987 808 624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PERRONGEN VERDAL AS</a:t>
            </a:r>
          </a:p>
        </p:txBody>
      </p:sp>
    </p:spTree>
  </p:cSld>
  <p:clrMapOvr>
    <a:masterClrMapping xmlns:a="http://schemas.openxmlformats.org/drawingml/2006/main"/>
  </p:clrMapOvr>
</p:sld>
</file>