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af2649ee7c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7a48c57ac8400e"/>
  </p:sldMasterIdLst>
  <p:sldIdLst>
    <p:sldId xmlns:r="http://schemas.openxmlformats.org/officeDocument/2006/relationships" id="256" r:id="R4c8ba2b254994140"/>
    <p:sldId xmlns:r="http://schemas.openxmlformats.org/officeDocument/2006/relationships" id="257" r:id="Rea07b61ca3b2468d"/>
    <p:sldId xmlns:r="http://schemas.openxmlformats.org/officeDocument/2006/relationships" id="258" r:id="R83e4f4cb2a7043f5"/>
    <p:sldId xmlns:r="http://schemas.openxmlformats.org/officeDocument/2006/relationships" id="259" r:id="R8d70d462cbad40e6"/>
    <p:sldId xmlns:r="http://schemas.openxmlformats.org/officeDocument/2006/relationships" id="260" r:id="Rd855b384ec9b409e"/>
    <p:sldId xmlns:r="http://schemas.openxmlformats.org/officeDocument/2006/relationships" id="261" r:id="Raa48c9c3e22043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a48c57ac8400e" /><Relationship Type="http://schemas.openxmlformats.org/officeDocument/2006/relationships/slide" Target="/ppt/slides/slide1.xml" Id="R4c8ba2b254994140" /><Relationship Type="http://schemas.openxmlformats.org/officeDocument/2006/relationships/slide" Target="/ppt/slides/slide2.xml" Id="Rea07b61ca3b2468d" /><Relationship Type="http://schemas.openxmlformats.org/officeDocument/2006/relationships/slide" Target="/ppt/slides/slide3.xml" Id="R83e4f4cb2a7043f5" /><Relationship Type="http://schemas.openxmlformats.org/officeDocument/2006/relationships/slide" Target="/ppt/slides/slide4.xml" Id="R8d70d462cbad40e6" /><Relationship Type="http://schemas.openxmlformats.org/officeDocument/2006/relationships/slide" Target="/ppt/slides/slide5.xml" Id="Rd855b384ec9b409e" /><Relationship Type="http://schemas.openxmlformats.org/officeDocument/2006/relationships/slide" Target="/ppt/slides/slide6.xml" Id="Raa48c9c3e22043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e6b8eee0f41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c8cdf606342f7" /><Relationship Type="http://schemas.openxmlformats.org/officeDocument/2006/relationships/theme" Target="/ppt/slideMasters/theme/theme1.xml" Id="R9167122d1b294b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2c8cdf6063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fbe45f9da4f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ce9542a394b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1c9cf8618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c387518a3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f9287b879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ee545e9d642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NØSTE TERRASSE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NØSTE TERRASSE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NØSTE TERRASSE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NØSTE TERRASSE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NØSTE TERRASSE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NØSTE TERRASSE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451 258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451 267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NØSTE TERRASSE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987 808 543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NØSTE TERRASSE 2 AS</a:t>
            </a:r>
          </a:p>
        </p:txBody>
      </p:sp>
    </p:spTree>
  </p:cSld>
  <p:clrMapOvr>
    <a:masterClrMapping xmlns:a="http://schemas.openxmlformats.org/drawingml/2006/main"/>
  </p:clrMapOvr>
</p:sld>
</file>