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3353a099847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a3e1d9d0054209"/>
  </p:sldMasterIdLst>
  <p:sldIdLst>
    <p:sldId xmlns:r="http://schemas.openxmlformats.org/officeDocument/2006/relationships" id="256" r:id="Rd304b5f5654b4fc5"/>
    <p:sldId xmlns:r="http://schemas.openxmlformats.org/officeDocument/2006/relationships" id="257" r:id="R068f93ae15ec4b17"/>
    <p:sldId xmlns:r="http://schemas.openxmlformats.org/officeDocument/2006/relationships" id="258" r:id="R8deb90e0a27b4566"/>
    <p:sldId xmlns:r="http://schemas.openxmlformats.org/officeDocument/2006/relationships" id="259" r:id="Refaff9b334924bd3"/>
    <p:sldId xmlns:r="http://schemas.openxmlformats.org/officeDocument/2006/relationships" id="260" r:id="R797ec85ad5224e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3e1d9d0054209" /><Relationship Type="http://schemas.openxmlformats.org/officeDocument/2006/relationships/slide" Target="/ppt/slides/slide1.xml" Id="Rd304b5f5654b4fc5" /><Relationship Type="http://schemas.openxmlformats.org/officeDocument/2006/relationships/slide" Target="/ppt/slides/slide2.xml" Id="R068f93ae15ec4b17" /><Relationship Type="http://schemas.openxmlformats.org/officeDocument/2006/relationships/slide" Target="/ppt/slides/slide3.xml" Id="R8deb90e0a27b4566" /><Relationship Type="http://schemas.openxmlformats.org/officeDocument/2006/relationships/slide" Target="/ppt/slides/slide4.xml" Id="Refaff9b334924bd3" /><Relationship Type="http://schemas.openxmlformats.org/officeDocument/2006/relationships/slide" Target="/ppt/slides/slide5.xml" Id="R797ec85ad5224e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ffba102fa4e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ac6dfcd1646e4" /><Relationship Type="http://schemas.openxmlformats.org/officeDocument/2006/relationships/theme" Target="/ppt/slideMasters/theme/theme1.xml" Id="Rdf5662169b404f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dac6dfcd1646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bbc28fed04a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c54e4730441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9674815b34c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4a6241f5f49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2b75542c5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STARBOX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STARBOX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STARBOX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STARBOX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STARBOX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STARBOX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987 807 423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STARBOX AS</a:t>
            </a:r>
          </a:p>
        </p:txBody>
      </p:sp>
    </p:spTree>
  </p:cSld>
  <p:clrMapOvr>
    <a:masterClrMapping xmlns:a="http://schemas.openxmlformats.org/drawingml/2006/main"/>
  </p:clrMapOvr>
</p:sld>
</file>