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c5d55e396442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e26819a88e4f99"/>
  </p:sldMasterIdLst>
  <p:sldIdLst>
    <p:sldId xmlns:r="http://schemas.openxmlformats.org/officeDocument/2006/relationships" id="256" r:id="Rf7568607d2234dd6"/>
    <p:sldId xmlns:r="http://schemas.openxmlformats.org/officeDocument/2006/relationships" id="257" r:id="R76f38ff6177e439d"/>
    <p:sldId xmlns:r="http://schemas.openxmlformats.org/officeDocument/2006/relationships" id="258" r:id="Rd4e0e964185b43f5"/>
    <p:sldId xmlns:r="http://schemas.openxmlformats.org/officeDocument/2006/relationships" id="259" r:id="Ra895edbf44f649b6"/>
    <p:sldId xmlns:r="http://schemas.openxmlformats.org/officeDocument/2006/relationships" id="260" r:id="R8b3735b1954049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e26819a88e4f99" /><Relationship Type="http://schemas.openxmlformats.org/officeDocument/2006/relationships/slide" Target="/ppt/slides/slide1.xml" Id="Rf7568607d2234dd6" /><Relationship Type="http://schemas.openxmlformats.org/officeDocument/2006/relationships/slide" Target="/ppt/slides/slide2.xml" Id="R76f38ff6177e439d" /><Relationship Type="http://schemas.openxmlformats.org/officeDocument/2006/relationships/slide" Target="/ppt/slides/slide3.xml" Id="Rd4e0e964185b43f5" /><Relationship Type="http://schemas.openxmlformats.org/officeDocument/2006/relationships/slide" Target="/ppt/slides/slide4.xml" Id="Ra895edbf44f649b6" /><Relationship Type="http://schemas.openxmlformats.org/officeDocument/2006/relationships/slide" Target="/ppt/slides/slide5.xml" Id="R8b3735b1954049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38db79f23241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60a557f64458d" /><Relationship Type="http://schemas.openxmlformats.org/officeDocument/2006/relationships/theme" Target="/ppt/slideMasters/theme/theme1.xml" Id="R3a6ac02fa8d548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d60a557f6445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a332abda8b44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1646485f4f4f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9a7c0a50e54e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8822631a545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c7249635584b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THRIMO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THRIMO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THRIMO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THRIMO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THRIMO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THRIMO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987 806 494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THRIMO INVEST AS</a:t>
            </a:r>
          </a:p>
        </p:txBody>
      </p:sp>
    </p:spTree>
  </p:cSld>
  <p:clrMapOvr>
    <a:masterClrMapping xmlns:a="http://schemas.openxmlformats.org/drawingml/2006/main"/>
  </p:clrMapOvr>
</p:sld>
</file>