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fac9b59d9449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3cf8c617d64ef1"/>
  </p:sldMasterIdLst>
  <p:sldIdLst>
    <p:sldId xmlns:r="http://schemas.openxmlformats.org/officeDocument/2006/relationships" id="256" r:id="Rd0e0b51dcec44b7d"/>
    <p:sldId xmlns:r="http://schemas.openxmlformats.org/officeDocument/2006/relationships" id="257" r:id="R60f27bb5deb74c66"/>
    <p:sldId xmlns:r="http://schemas.openxmlformats.org/officeDocument/2006/relationships" id="258" r:id="Rc1427cc8ad294c98"/>
    <p:sldId xmlns:r="http://schemas.openxmlformats.org/officeDocument/2006/relationships" id="259" r:id="R69bf78ea410a45ec"/>
    <p:sldId xmlns:r="http://schemas.openxmlformats.org/officeDocument/2006/relationships" id="260" r:id="Ra13023c87ef64d7d"/>
    <p:sldId xmlns:r="http://schemas.openxmlformats.org/officeDocument/2006/relationships" id="261" r:id="R0e6052e031d049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cf8c617d64ef1" /><Relationship Type="http://schemas.openxmlformats.org/officeDocument/2006/relationships/slide" Target="/ppt/slides/slide1.xml" Id="Rd0e0b51dcec44b7d" /><Relationship Type="http://schemas.openxmlformats.org/officeDocument/2006/relationships/slide" Target="/ppt/slides/slide2.xml" Id="R60f27bb5deb74c66" /><Relationship Type="http://schemas.openxmlformats.org/officeDocument/2006/relationships/slide" Target="/ppt/slides/slide3.xml" Id="Rc1427cc8ad294c98" /><Relationship Type="http://schemas.openxmlformats.org/officeDocument/2006/relationships/slide" Target="/ppt/slides/slide4.xml" Id="R69bf78ea410a45ec" /><Relationship Type="http://schemas.openxmlformats.org/officeDocument/2006/relationships/slide" Target="/ppt/slides/slide5.xml" Id="Ra13023c87ef64d7d" /><Relationship Type="http://schemas.openxmlformats.org/officeDocument/2006/relationships/slide" Target="/ppt/slides/slide6.xml" Id="R0e6052e031d049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cdcb8fcd44d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a10537a0d46a3" /><Relationship Type="http://schemas.openxmlformats.org/officeDocument/2006/relationships/theme" Target="/ppt/slideMasters/theme/theme1.xml" Id="Rfc4fc224af444a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3a10537a0d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c5662ad6143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424a2401d49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ec0fee2e4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e1117152648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20a9f5e5a43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2c2de2e3949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 EIENDOM OG EIENDOMSDRIFT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 EIENDOM OG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 EIENDOM OG EIENDOMSDRIFT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 EIENDOM OG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 EIENDOM OG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 EIENDOM OG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2 298 489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1 128 077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671 220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12 661 658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 EIENDOM OG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987 802 774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 EIENDOM OG EIENDOMSDRIFT AS</a:t>
            </a:r>
          </a:p>
        </p:txBody>
      </p:sp>
    </p:spTree>
  </p:cSld>
  <p:clrMapOvr>
    <a:masterClrMapping xmlns:a="http://schemas.openxmlformats.org/drawingml/2006/main"/>
  </p:clrMapOvr>
</p:sld>
</file>