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ced7b48e1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69d7928e34ff2"/>
  </p:sldMasterIdLst>
  <p:sldIdLst>
    <p:sldId xmlns:r="http://schemas.openxmlformats.org/officeDocument/2006/relationships" id="256" r:id="Raf7e430927414b68"/>
    <p:sldId xmlns:r="http://schemas.openxmlformats.org/officeDocument/2006/relationships" id="257" r:id="R05c62f5ed8b843be"/>
    <p:sldId xmlns:r="http://schemas.openxmlformats.org/officeDocument/2006/relationships" id="258" r:id="R37f921d7660a49d8"/>
    <p:sldId xmlns:r="http://schemas.openxmlformats.org/officeDocument/2006/relationships" id="259" r:id="R39ce281786fc4508"/>
    <p:sldId xmlns:r="http://schemas.openxmlformats.org/officeDocument/2006/relationships" id="260" r:id="R167078c1f9fd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69d7928e34ff2" /><Relationship Type="http://schemas.openxmlformats.org/officeDocument/2006/relationships/slide" Target="/ppt/slides/slide1.xml" Id="Raf7e430927414b68" /><Relationship Type="http://schemas.openxmlformats.org/officeDocument/2006/relationships/slide" Target="/ppt/slides/slide2.xml" Id="R05c62f5ed8b843be" /><Relationship Type="http://schemas.openxmlformats.org/officeDocument/2006/relationships/slide" Target="/ppt/slides/slide3.xml" Id="R37f921d7660a49d8" /><Relationship Type="http://schemas.openxmlformats.org/officeDocument/2006/relationships/slide" Target="/ppt/slides/slide4.xml" Id="R39ce281786fc4508" /><Relationship Type="http://schemas.openxmlformats.org/officeDocument/2006/relationships/slide" Target="/ppt/slides/slide5.xml" Id="R167078c1f9fd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a4d371fea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ffea4795c4897" /><Relationship Type="http://schemas.openxmlformats.org/officeDocument/2006/relationships/theme" Target="/ppt/slideMasters/theme/theme1.xml" Id="R372ae0109e60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effea4795c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4dd03182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7f1932612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fffa78e24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f3169770b4c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e76e8e7bc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RIGMOR S.JARNÆS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RIGMOR S.JARNÆS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RIGMOR S.JARNÆS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RIGMOR S.JARNÆS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RIGMOR S.JARNÆS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RIGMOR S.JARNÆS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987 801 905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RIGMOR S.JARNÆS AS</a:t>
            </a:r>
          </a:p>
        </p:txBody>
      </p:sp>
    </p:spTree>
  </p:cSld>
  <p:clrMapOvr>
    <a:masterClrMapping xmlns:a="http://schemas.openxmlformats.org/drawingml/2006/main"/>
  </p:clrMapOvr>
</p:sld>
</file>