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ed2903841841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85e4908d0144a3"/>
  </p:sldMasterIdLst>
  <p:sldIdLst>
    <p:sldId xmlns:r="http://schemas.openxmlformats.org/officeDocument/2006/relationships" id="256" r:id="Rfe7632a009e7424b"/>
    <p:sldId xmlns:r="http://schemas.openxmlformats.org/officeDocument/2006/relationships" id="257" r:id="R624c402aa9234a5c"/>
    <p:sldId xmlns:r="http://schemas.openxmlformats.org/officeDocument/2006/relationships" id="258" r:id="Rd7df6a25454e4397"/>
    <p:sldId xmlns:r="http://schemas.openxmlformats.org/officeDocument/2006/relationships" id="259" r:id="R72d04a623cab495e"/>
    <p:sldId xmlns:r="http://schemas.openxmlformats.org/officeDocument/2006/relationships" id="260" r:id="Ra17fd4f054a7421c"/>
    <p:sldId xmlns:r="http://schemas.openxmlformats.org/officeDocument/2006/relationships" id="261" r:id="R8971204adfa3460e"/>
    <p:sldId xmlns:r="http://schemas.openxmlformats.org/officeDocument/2006/relationships" id="262" r:id="R0a9a2345f7a542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85e4908d0144a3" /><Relationship Type="http://schemas.openxmlformats.org/officeDocument/2006/relationships/slide" Target="/ppt/slides/slide1.xml" Id="Rfe7632a009e7424b" /><Relationship Type="http://schemas.openxmlformats.org/officeDocument/2006/relationships/slide" Target="/ppt/slides/slide2.xml" Id="R624c402aa9234a5c" /><Relationship Type="http://schemas.openxmlformats.org/officeDocument/2006/relationships/slide" Target="/ppt/slides/slide3.xml" Id="Rd7df6a25454e4397" /><Relationship Type="http://schemas.openxmlformats.org/officeDocument/2006/relationships/slide" Target="/ppt/slides/slide4.xml" Id="R72d04a623cab495e" /><Relationship Type="http://schemas.openxmlformats.org/officeDocument/2006/relationships/slide" Target="/ppt/slides/slide5.xml" Id="Ra17fd4f054a7421c" /><Relationship Type="http://schemas.openxmlformats.org/officeDocument/2006/relationships/slide" Target="/ppt/slides/slide6.xml" Id="R8971204adfa3460e" /><Relationship Type="http://schemas.openxmlformats.org/officeDocument/2006/relationships/slide" Target="/ppt/slides/slide7.xml" Id="R0a9a2345f7a542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f22a3daf748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84f701ac349ea" /><Relationship Type="http://schemas.openxmlformats.org/officeDocument/2006/relationships/theme" Target="/ppt/slideMasters/theme/theme1.xml" Id="Ra62014a9f04f45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a84f701ac349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40368546d41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9af48032243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eb23a73f248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ffb8dcf0d43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c4fe4f48d41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1a3d4442342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67bf85acf43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ADECCO GROUP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ADECCO GROUP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ADECCO GROUP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ADECCO GROUP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ADECCO GROUP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ADECCO GROUP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362 274 000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41 930 000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−3 006 000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328 146 000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1 100 351 000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ADECCO GROUP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ADECCO 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ADECCO GROUP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Askekroken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987 794 666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ADECCO GROUP NORWAY AS</a:t>
            </a:r>
          </a:p>
        </p:txBody>
      </p:sp>
    </p:spTree>
  </p:cSld>
  <p:clrMapOvr>
    <a:masterClrMapping xmlns:a="http://schemas.openxmlformats.org/drawingml/2006/main"/>
  </p:clrMapOvr>
</p:sld>
</file>