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80eb62c3df45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fa9b5749ac40a1"/>
  </p:sldMasterIdLst>
  <p:sldIdLst>
    <p:sldId xmlns:r="http://schemas.openxmlformats.org/officeDocument/2006/relationships" id="256" r:id="Rbb2c8b5c064e4cd2"/>
    <p:sldId xmlns:r="http://schemas.openxmlformats.org/officeDocument/2006/relationships" id="257" r:id="Rf09873f80bd746c4"/>
    <p:sldId xmlns:r="http://schemas.openxmlformats.org/officeDocument/2006/relationships" id="258" r:id="R8d1ec9770cbd49d3"/>
    <p:sldId xmlns:r="http://schemas.openxmlformats.org/officeDocument/2006/relationships" id="259" r:id="R12e5fd32e6eb4582"/>
    <p:sldId xmlns:r="http://schemas.openxmlformats.org/officeDocument/2006/relationships" id="260" r:id="Read3effd8fda4004"/>
    <p:sldId xmlns:r="http://schemas.openxmlformats.org/officeDocument/2006/relationships" id="261" r:id="R14267b021950428e"/>
    <p:sldId xmlns:r="http://schemas.openxmlformats.org/officeDocument/2006/relationships" id="262" r:id="R428fd1b8f3a541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a9b5749ac40a1" /><Relationship Type="http://schemas.openxmlformats.org/officeDocument/2006/relationships/slide" Target="/ppt/slides/slide1.xml" Id="Rbb2c8b5c064e4cd2" /><Relationship Type="http://schemas.openxmlformats.org/officeDocument/2006/relationships/slide" Target="/ppt/slides/slide2.xml" Id="Rf09873f80bd746c4" /><Relationship Type="http://schemas.openxmlformats.org/officeDocument/2006/relationships/slide" Target="/ppt/slides/slide3.xml" Id="R8d1ec9770cbd49d3" /><Relationship Type="http://schemas.openxmlformats.org/officeDocument/2006/relationships/slide" Target="/ppt/slides/slide4.xml" Id="R12e5fd32e6eb4582" /><Relationship Type="http://schemas.openxmlformats.org/officeDocument/2006/relationships/slide" Target="/ppt/slides/slide5.xml" Id="Read3effd8fda4004" /><Relationship Type="http://schemas.openxmlformats.org/officeDocument/2006/relationships/slide" Target="/ppt/slides/slide6.xml" Id="R14267b021950428e" /><Relationship Type="http://schemas.openxmlformats.org/officeDocument/2006/relationships/slide" Target="/ppt/slides/slide7.xml" Id="R428fd1b8f3a541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65534837d47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0df3ada814041" /><Relationship Type="http://schemas.openxmlformats.org/officeDocument/2006/relationships/theme" Target="/ppt/slideMasters/theme/theme1.xml" Id="Ree29f7795ce94e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a0df3ada8140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151ef63b145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14a9d9cd94d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d9de7864a44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9268563834e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95aa22d824c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d53c506274d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0aab6a7224f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DEPRO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DEPRO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DEPRO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DEPRO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DEPRO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DEPRO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224 176 767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15 299 158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8 131 474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57 441 530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172 610 217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DEPRO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DEPRO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DEPRO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Vagles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987 794 607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DEPRO AS</a:t>
            </a:r>
          </a:p>
        </p:txBody>
      </p:sp>
    </p:spTree>
  </p:cSld>
  <p:clrMapOvr>
    <a:masterClrMapping xmlns:a="http://schemas.openxmlformats.org/drawingml/2006/main"/>
  </p:clrMapOvr>
</p:sld>
</file>