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43de504924e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cf46e836714031"/>
  </p:sldMasterIdLst>
  <p:sldIdLst>
    <p:sldId xmlns:r="http://schemas.openxmlformats.org/officeDocument/2006/relationships" id="256" r:id="R32f0130546c041f5"/>
    <p:sldId xmlns:r="http://schemas.openxmlformats.org/officeDocument/2006/relationships" id="257" r:id="R3a798717193549a5"/>
    <p:sldId xmlns:r="http://schemas.openxmlformats.org/officeDocument/2006/relationships" id="258" r:id="Rf28539ad6bd14f02"/>
    <p:sldId xmlns:r="http://schemas.openxmlformats.org/officeDocument/2006/relationships" id="259" r:id="R0a784ca3cc0241dd"/>
    <p:sldId xmlns:r="http://schemas.openxmlformats.org/officeDocument/2006/relationships" id="260" r:id="R7877eaad26ee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cf46e836714031" /><Relationship Type="http://schemas.openxmlformats.org/officeDocument/2006/relationships/slide" Target="/ppt/slides/slide1.xml" Id="R32f0130546c041f5" /><Relationship Type="http://schemas.openxmlformats.org/officeDocument/2006/relationships/slide" Target="/ppt/slides/slide2.xml" Id="R3a798717193549a5" /><Relationship Type="http://schemas.openxmlformats.org/officeDocument/2006/relationships/slide" Target="/ppt/slides/slide3.xml" Id="Rf28539ad6bd14f02" /><Relationship Type="http://schemas.openxmlformats.org/officeDocument/2006/relationships/slide" Target="/ppt/slides/slide4.xml" Id="R0a784ca3cc0241dd" /><Relationship Type="http://schemas.openxmlformats.org/officeDocument/2006/relationships/slide" Target="/ppt/slides/slide5.xml" Id="R7877eaad26ee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4b34b6cbb46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8e65bef174713" /><Relationship Type="http://schemas.openxmlformats.org/officeDocument/2006/relationships/theme" Target="/ppt/slideMasters/theme/theme1.xml" Id="Rdbe228a8410a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8e65bef17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9c28d0e4645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abcbe9dfc47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0b5920a094f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a5acc16f0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62b107fae47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KLINIKK FRISKVERN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FRISKVERN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KLINIKK FRISKVERN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FRISKVERN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FRISKVERN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FRISKVERN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987 777 206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KLINIKK FRISKVERN AS</a:t>
            </a:r>
          </a:p>
        </p:txBody>
      </p:sp>
    </p:spTree>
  </p:cSld>
  <p:clrMapOvr>
    <a:masterClrMapping xmlns:a="http://schemas.openxmlformats.org/drawingml/2006/main"/>
  </p:clrMapOvr>
</p:sld>
</file>