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900bc87ce4e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7b568d52d74428"/>
  </p:sldMasterIdLst>
  <p:sldIdLst>
    <p:sldId xmlns:r="http://schemas.openxmlformats.org/officeDocument/2006/relationships" id="256" r:id="R52183a49ce20442e"/>
    <p:sldId xmlns:r="http://schemas.openxmlformats.org/officeDocument/2006/relationships" id="257" r:id="R1a16c2fc73734a5e"/>
    <p:sldId xmlns:r="http://schemas.openxmlformats.org/officeDocument/2006/relationships" id="258" r:id="R13c8d49de91c458d"/>
    <p:sldId xmlns:r="http://schemas.openxmlformats.org/officeDocument/2006/relationships" id="259" r:id="Ra13b30c5c1c642e4"/>
    <p:sldId xmlns:r="http://schemas.openxmlformats.org/officeDocument/2006/relationships" id="260" r:id="R1cdb766899cc4fd1"/>
    <p:sldId xmlns:r="http://schemas.openxmlformats.org/officeDocument/2006/relationships" id="261" r:id="Rdb23d032e5cc41f2"/>
    <p:sldId xmlns:r="http://schemas.openxmlformats.org/officeDocument/2006/relationships" id="262" r:id="R87b5b01f90e9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b568d52d74428" /><Relationship Type="http://schemas.openxmlformats.org/officeDocument/2006/relationships/slide" Target="/ppt/slides/slide1.xml" Id="R52183a49ce20442e" /><Relationship Type="http://schemas.openxmlformats.org/officeDocument/2006/relationships/slide" Target="/ppt/slides/slide2.xml" Id="R1a16c2fc73734a5e" /><Relationship Type="http://schemas.openxmlformats.org/officeDocument/2006/relationships/slide" Target="/ppt/slides/slide3.xml" Id="R13c8d49de91c458d" /><Relationship Type="http://schemas.openxmlformats.org/officeDocument/2006/relationships/slide" Target="/ppt/slides/slide4.xml" Id="Ra13b30c5c1c642e4" /><Relationship Type="http://schemas.openxmlformats.org/officeDocument/2006/relationships/slide" Target="/ppt/slides/slide5.xml" Id="R1cdb766899cc4fd1" /><Relationship Type="http://schemas.openxmlformats.org/officeDocument/2006/relationships/slide" Target="/ppt/slides/slide6.xml" Id="Rdb23d032e5cc41f2" /><Relationship Type="http://schemas.openxmlformats.org/officeDocument/2006/relationships/slide" Target="/ppt/slides/slide7.xml" Id="R87b5b01f90e9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f136bce1e48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01bd7380341c4" /><Relationship Type="http://schemas.openxmlformats.org/officeDocument/2006/relationships/theme" Target="/ppt/slideMasters/theme/theme1.xml" Id="R8b3bc0456a1a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501bd73803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0beb7793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e8618412a48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832bbfd3b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0bdd4f47c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10b30f4145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f9a5455b43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9c93e5f36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ØKONOMI- OG ADMINISTRASJONSTJENESTER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ØKONOMI- OG ADMINISTRASJONSTJENESTER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2 210 543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3 651 132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4 303 293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LARS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Krabberødveien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3960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987 773 448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ØKONOMI- OG ADMINISTRASJONSTJENESTER AS</a:t>
            </a:r>
          </a:p>
        </p:txBody>
      </p:sp>
    </p:spTree>
  </p:cSld>
  <p:clrMapOvr>
    <a:masterClrMapping xmlns:a="http://schemas.openxmlformats.org/drawingml/2006/main"/>
  </p:clrMapOvr>
</p:sld>
</file>