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0dbdd22f5c4a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efeedb8f134d98"/>
  </p:sldMasterIdLst>
  <p:sldIdLst>
    <p:sldId xmlns:r="http://schemas.openxmlformats.org/officeDocument/2006/relationships" id="256" r:id="R2b114c3baf48436e"/>
    <p:sldId xmlns:r="http://schemas.openxmlformats.org/officeDocument/2006/relationships" id="257" r:id="Rb7d0445978f24d0b"/>
    <p:sldId xmlns:r="http://schemas.openxmlformats.org/officeDocument/2006/relationships" id="258" r:id="R180a1fa5d0bd48e3"/>
    <p:sldId xmlns:r="http://schemas.openxmlformats.org/officeDocument/2006/relationships" id="259" r:id="R71691191aa2544e7"/>
    <p:sldId xmlns:r="http://schemas.openxmlformats.org/officeDocument/2006/relationships" id="260" r:id="Reca5d4913ac04ba7"/>
    <p:sldId xmlns:r="http://schemas.openxmlformats.org/officeDocument/2006/relationships" id="261" r:id="R7d68e5532c564e73"/>
    <p:sldId xmlns:r="http://schemas.openxmlformats.org/officeDocument/2006/relationships" id="262" r:id="R84da511e0d2d43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efeedb8f134d98" /><Relationship Type="http://schemas.openxmlformats.org/officeDocument/2006/relationships/slide" Target="/ppt/slides/slide1.xml" Id="R2b114c3baf48436e" /><Relationship Type="http://schemas.openxmlformats.org/officeDocument/2006/relationships/slide" Target="/ppt/slides/slide2.xml" Id="Rb7d0445978f24d0b" /><Relationship Type="http://schemas.openxmlformats.org/officeDocument/2006/relationships/slide" Target="/ppt/slides/slide3.xml" Id="R180a1fa5d0bd48e3" /><Relationship Type="http://schemas.openxmlformats.org/officeDocument/2006/relationships/slide" Target="/ppt/slides/slide4.xml" Id="R71691191aa2544e7" /><Relationship Type="http://schemas.openxmlformats.org/officeDocument/2006/relationships/slide" Target="/ppt/slides/slide5.xml" Id="Reca5d4913ac04ba7" /><Relationship Type="http://schemas.openxmlformats.org/officeDocument/2006/relationships/slide" Target="/ppt/slides/slide6.xml" Id="R7d68e5532c564e73" /><Relationship Type="http://schemas.openxmlformats.org/officeDocument/2006/relationships/slide" Target="/ppt/slides/slide7.xml" Id="R84da511e0d2d43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7dc61ba93c49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0374989ec4cfc" /><Relationship Type="http://schemas.openxmlformats.org/officeDocument/2006/relationships/theme" Target="/ppt/slideMasters/theme/theme1.xml" Id="Reda6a85f4d5e4c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a0374989ec4c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45f1daf5f48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6d89307cc4e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bfd2bf93941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49a04910041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2e52e642749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bc58acec24b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5cc73e5eb44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NILTHOR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NILTHOR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NILTHOR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NILTHOR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NILTHOR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NILTHOR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−58 956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362 721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722 986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NILTHOR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BJØRN VIDAR  –  47,6 %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PN INVEST AS  –  47,6 %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BJØRN VIDAR  –  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PN INVEST AS  –  2,4 %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NILTHOR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987 773 227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NILTHOR AS</a:t>
            </a:r>
          </a:p>
        </p:txBody>
      </p:sp>
    </p:spTree>
  </p:cSld>
  <p:clrMapOvr>
    <a:masterClrMapping xmlns:a="http://schemas.openxmlformats.org/drawingml/2006/main"/>
  </p:clrMapOvr>
</p:sld>
</file>