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c794a6125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3b07f92cd426f"/>
  </p:sldMasterIdLst>
  <p:sldIdLst>
    <p:sldId xmlns:r="http://schemas.openxmlformats.org/officeDocument/2006/relationships" id="256" r:id="R390023a80fe84888"/>
    <p:sldId xmlns:r="http://schemas.openxmlformats.org/officeDocument/2006/relationships" id="257" r:id="R688d5cff41514978"/>
    <p:sldId xmlns:r="http://schemas.openxmlformats.org/officeDocument/2006/relationships" id="258" r:id="Rf6d36e0084ac4687"/>
    <p:sldId xmlns:r="http://schemas.openxmlformats.org/officeDocument/2006/relationships" id="259" r:id="R956422045a644efa"/>
    <p:sldId xmlns:r="http://schemas.openxmlformats.org/officeDocument/2006/relationships" id="260" r:id="R7b3dca26d242494c"/>
    <p:sldId xmlns:r="http://schemas.openxmlformats.org/officeDocument/2006/relationships" id="261" r:id="Rd5a36caba76f4bb2"/>
    <p:sldId xmlns:r="http://schemas.openxmlformats.org/officeDocument/2006/relationships" id="262" r:id="R1a1d7a0b0de7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3b07f92cd426f" /><Relationship Type="http://schemas.openxmlformats.org/officeDocument/2006/relationships/slide" Target="/ppt/slides/slide1.xml" Id="R390023a80fe84888" /><Relationship Type="http://schemas.openxmlformats.org/officeDocument/2006/relationships/slide" Target="/ppt/slides/slide2.xml" Id="R688d5cff41514978" /><Relationship Type="http://schemas.openxmlformats.org/officeDocument/2006/relationships/slide" Target="/ppt/slides/slide3.xml" Id="Rf6d36e0084ac4687" /><Relationship Type="http://schemas.openxmlformats.org/officeDocument/2006/relationships/slide" Target="/ppt/slides/slide4.xml" Id="R956422045a644efa" /><Relationship Type="http://schemas.openxmlformats.org/officeDocument/2006/relationships/slide" Target="/ppt/slides/slide5.xml" Id="R7b3dca26d242494c" /><Relationship Type="http://schemas.openxmlformats.org/officeDocument/2006/relationships/slide" Target="/ppt/slides/slide6.xml" Id="Rd5a36caba76f4bb2" /><Relationship Type="http://schemas.openxmlformats.org/officeDocument/2006/relationships/slide" Target="/ppt/slides/slide7.xml" Id="R1a1d7a0b0de7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982122ee341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e00b8ad274761" /><Relationship Type="http://schemas.openxmlformats.org/officeDocument/2006/relationships/theme" Target="/ppt/slideMasters/theme/theme1.xml" Id="Ra8379cb1bc09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7e00b8ad27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3d7beb147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67f8cffdf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b7ff2147a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ac0c10d12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c38829748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7d077f64d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32bd202004f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KARASJOK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KARASJOK VVS AS ble etablert [år] og holder til i Karasjok.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19 867 543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13 917 819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STK HOLDING AS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EILA TERESE PALTTO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VRK HOLDING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INTRAPORT AS  –  16,8 %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SVEIN-TORE VÅGÅ KÅVEN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 KÅVEN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9730 Karasjok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64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987 767 308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KARASJOK VVS AS</a:t>
            </a:r>
          </a:p>
        </p:txBody>
      </p:sp>
    </p:spTree>
  </p:cSld>
  <p:clrMapOvr>
    <a:masterClrMapping xmlns:a="http://schemas.openxmlformats.org/drawingml/2006/main"/>
  </p:clrMapOvr>
</p:sld>
</file>