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e272d6149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5da0638e64e9f"/>
  </p:sldMasterIdLst>
  <p:sldIdLst>
    <p:sldId xmlns:r="http://schemas.openxmlformats.org/officeDocument/2006/relationships" id="256" r:id="R9b1ce96cf0eb46e6"/>
    <p:sldId xmlns:r="http://schemas.openxmlformats.org/officeDocument/2006/relationships" id="257" r:id="R5b92287418ea4ec3"/>
    <p:sldId xmlns:r="http://schemas.openxmlformats.org/officeDocument/2006/relationships" id="258" r:id="R6b1e4ffb11e14675"/>
    <p:sldId xmlns:r="http://schemas.openxmlformats.org/officeDocument/2006/relationships" id="259" r:id="R0285f60b5f7e4fc5"/>
    <p:sldId xmlns:r="http://schemas.openxmlformats.org/officeDocument/2006/relationships" id="260" r:id="R741cb158e9ce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5da0638e64e9f" /><Relationship Type="http://schemas.openxmlformats.org/officeDocument/2006/relationships/slide" Target="/ppt/slides/slide1.xml" Id="R9b1ce96cf0eb46e6" /><Relationship Type="http://schemas.openxmlformats.org/officeDocument/2006/relationships/slide" Target="/ppt/slides/slide2.xml" Id="R5b92287418ea4ec3" /><Relationship Type="http://schemas.openxmlformats.org/officeDocument/2006/relationships/slide" Target="/ppt/slides/slide3.xml" Id="R6b1e4ffb11e14675" /><Relationship Type="http://schemas.openxmlformats.org/officeDocument/2006/relationships/slide" Target="/ppt/slides/slide4.xml" Id="R0285f60b5f7e4fc5" /><Relationship Type="http://schemas.openxmlformats.org/officeDocument/2006/relationships/slide" Target="/ppt/slides/slide5.xml" Id="R741cb158e9ce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e9e4d64c4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f5595a6742ef" /><Relationship Type="http://schemas.openxmlformats.org/officeDocument/2006/relationships/theme" Target="/ppt/slideMasters/theme/theme1.xml" Id="R0e322e2ff962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cf5595a67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eca2d0c94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7ccb90d5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d0c8690c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9d39a83d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b0ec95949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REINSLETTA BOLIGPARK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REINSLETTA BOLIGPARK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REINSLETTA BOLIGPARK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REINSLETTA BOLIGPARK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REINSLETTA BOLIGPARK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REINSLETTA BOLIGPARK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987 766 913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REINSLETTA BOLIGPARK AS</a:t>
            </a:r>
          </a:p>
        </p:txBody>
      </p:sp>
    </p:spTree>
  </p:cSld>
  <p:clrMapOvr>
    <a:masterClrMapping xmlns:a="http://schemas.openxmlformats.org/drawingml/2006/main"/>
  </p:clrMapOvr>
</p:sld>
</file>