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926a260c635499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ef0590dd0a344e1"/>
  </p:sldMasterIdLst>
  <p:sldIdLst>
    <p:sldId xmlns:r="http://schemas.openxmlformats.org/officeDocument/2006/relationships" id="256" r:id="Rc04edfc022d64bb9"/>
    <p:sldId xmlns:r="http://schemas.openxmlformats.org/officeDocument/2006/relationships" id="257" r:id="Rebd4a0510c184001"/>
    <p:sldId xmlns:r="http://schemas.openxmlformats.org/officeDocument/2006/relationships" id="258" r:id="R5677e4492bd44072"/>
    <p:sldId xmlns:r="http://schemas.openxmlformats.org/officeDocument/2006/relationships" id="259" r:id="R95ebb8b3eb3d4a13"/>
    <p:sldId xmlns:r="http://schemas.openxmlformats.org/officeDocument/2006/relationships" id="260" r:id="R5c165f374edd41cd"/>
    <p:sldId xmlns:r="http://schemas.openxmlformats.org/officeDocument/2006/relationships" id="261" r:id="R2fdf7c9eb8eb4a68"/>
    <p:sldId xmlns:r="http://schemas.openxmlformats.org/officeDocument/2006/relationships" id="262" r:id="Re045fcb65ee24ee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ef0590dd0a344e1" /><Relationship Type="http://schemas.openxmlformats.org/officeDocument/2006/relationships/slide" Target="/ppt/slides/slide1.xml" Id="Rc04edfc022d64bb9" /><Relationship Type="http://schemas.openxmlformats.org/officeDocument/2006/relationships/slide" Target="/ppt/slides/slide2.xml" Id="Rebd4a0510c184001" /><Relationship Type="http://schemas.openxmlformats.org/officeDocument/2006/relationships/slide" Target="/ppt/slides/slide3.xml" Id="R5677e4492bd44072" /><Relationship Type="http://schemas.openxmlformats.org/officeDocument/2006/relationships/slide" Target="/ppt/slides/slide4.xml" Id="R95ebb8b3eb3d4a13" /><Relationship Type="http://schemas.openxmlformats.org/officeDocument/2006/relationships/slide" Target="/ppt/slides/slide5.xml" Id="R5c165f374edd41cd" /><Relationship Type="http://schemas.openxmlformats.org/officeDocument/2006/relationships/slide" Target="/ppt/slides/slide6.xml" Id="R2fdf7c9eb8eb4a68" /><Relationship Type="http://schemas.openxmlformats.org/officeDocument/2006/relationships/slide" Target="/ppt/slides/slide7.xml" Id="Re045fcb65ee24ee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81fd9e8c8ac4cf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eaa35d82354dc2" /><Relationship Type="http://schemas.openxmlformats.org/officeDocument/2006/relationships/theme" Target="/ppt/slideMasters/theme/theme1.xml" Id="R6958fcb73a444c6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4eaa35d82354dc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25255513a64f2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055ab51d4741f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380f7b5f4143a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3c7d53a63841d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79c35b8e36417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da9ef28d964c2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ea00eee1c64a5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HAGAN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HAGAN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HAGAN EIENDOM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HAGAN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HAGAN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HAGAN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5 369 687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4 207 180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2 072 411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4 054 863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30 874 946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HAGAN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HERO EIENDOM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HAGAN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Maridalsveien 163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0461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97 04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terje@nor-bolig.no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987 760 508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HAGAN EIENDOM AS</a:t>
            </a:r>
          </a:p>
        </p:txBody>
      </p:sp>
    </p:spTree>
  </p:cSld>
  <p:clrMapOvr>
    <a:masterClrMapping xmlns:a="http://schemas.openxmlformats.org/drawingml/2006/main"/>
  </p:clrMapOvr>
</p:sld>
</file>