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9a69fac1ce46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5d558f6354420"/>
  </p:sldMasterIdLst>
  <p:sldIdLst>
    <p:sldId xmlns:r="http://schemas.openxmlformats.org/officeDocument/2006/relationships" id="256" r:id="Rdb54af93c22649f4"/>
    <p:sldId xmlns:r="http://schemas.openxmlformats.org/officeDocument/2006/relationships" id="257" r:id="R4d09cfa39e6f48f8"/>
    <p:sldId xmlns:r="http://schemas.openxmlformats.org/officeDocument/2006/relationships" id="258" r:id="Rab93e76d55ba4e15"/>
    <p:sldId xmlns:r="http://schemas.openxmlformats.org/officeDocument/2006/relationships" id="259" r:id="R123265bf384245e4"/>
    <p:sldId xmlns:r="http://schemas.openxmlformats.org/officeDocument/2006/relationships" id="260" r:id="R23664d1a45824322"/>
    <p:sldId xmlns:r="http://schemas.openxmlformats.org/officeDocument/2006/relationships" id="261" r:id="R56aa6cab073c47d5"/>
    <p:sldId xmlns:r="http://schemas.openxmlformats.org/officeDocument/2006/relationships" id="262" r:id="Rdf4459eb37dd42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5d558f6354420" /><Relationship Type="http://schemas.openxmlformats.org/officeDocument/2006/relationships/slide" Target="/ppt/slides/slide1.xml" Id="Rdb54af93c22649f4" /><Relationship Type="http://schemas.openxmlformats.org/officeDocument/2006/relationships/slide" Target="/ppt/slides/slide2.xml" Id="R4d09cfa39e6f48f8" /><Relationship Type="http://schemas.openxmlformats.org/officeDocument/2006/relationships/slide" Target="/ppt/slides/slide3.xml" Id="Rab93e76d55ba4e15" /><Relationship Type="http://schemas.openxmlformats.org/officeDocument/2006/relationships/slide" Target="/ppt/slides/slide4.xml" Id="R123265bf384245e4" /><Relationship Type="http://schemas.openxmlformats.org/officeDocument/2006/relationships/slide" Target="/ppt/slides/slide5.xml" Id="R23664d1a45824322" /><Relationship Type="http://schemas.openxmlformats.org/officeDocument/2006/relationships/slide" Target="/ppt/slides/slide6.xml" Id="R56aa6cab073c47d5" /><Relationship Type="http://schemas.openxmlformats.org/officeDocument/2006/relationships/slide" Target="/ppt/slides/slide7.xml" Id="Rdf4459eb37dd42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03e969dda40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c8ea784484ed3" /><Relationship Type="http://schemas.openxmlformats.org/officeDocument/2006/relationships/theme" Target="/ppt/slideMasters/theme/theme1.xml" Id="Radd0f6f75aec47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9c8ea784484e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cd0e8c3aa44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abbd3a55041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fcb66a03f44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e3bf2d78249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fc08f719b4a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a905012024e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848822bee41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TREBUA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TREBUA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455 550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633 821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 OLAF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987 757 329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TREBUA AS</a:t>
            </a:r>
          </a:p>
        </p:txBody>
      </p:sp>
    </p:spTree>
  </p:cSld>
  <p:clrMapOvr>
    <a:masterClrMapping xmlns:a="http://schemas.openxmlformats.org/drawingml/2006/main"/>
  </p:clrMapOvr>
</p:sld>
</file>