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039ab410c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4e17e2e5e48cf"/>
  </p:sldMasterIdLst>
  <p:sldIdLst>
    <p:sldId xmlns:r="http://schemas.openxmlformats.org/officeDocument/2006/relationships" id="256" r:id="R4eaabd5885dd4bca"/>
    <p:sldId xmlns:r="http://schemas.openxmlformats.org/officeDocument/2006/relationships" id="257" r:id="R847a625b97314c4b"/>
    <p:sldId xmlns:r="http://schemas.openxmlformats.org/officeDocument/2006/relationships" id="258" r:id="R886f7f1591f649b7"/>
    <p:sldId xmlns:r="http://schemas.openxmlformats.org/officeDocument/2006/relationships" id="259" r:id="R58b7a94f08bc4104"/>
    <p:sldId xmlns:r="http://schemas.openxmlformats.org/officeDocument/2006/relationships" id="260" r:id="R0f53b2b9867e43b9"/>
    <p:sldId xmlns:r="http://schemas.openxmlformats.org/officeDocument/2006/relationships" id="261" r:id="R0300a58a0a0f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4e17e2e5e48cf" /><Relationship Type="http://schemas.openxmlformats.org/officeDocument/2006/relationships/slide" Target="/ppt/slides/slide1.xml" Id="R4eaabd5885dd4bca" /><Relationship Type="http://schemas.openxmlformats.org/officeDocument/2006/relationships/slide" Target="/ppt/slides/slide2.xml" Id="R847a625b97314c4b" /><Relationship Type="http://schemas.openxmlformats.org/officeDocument/2006/relationships/slide" Target="/ppt/slides/slide3.xml" Id="R886f7f1591f649b7" /><Relationship Type="http://schemas.openxmlformats.org/officeDocument/2006/relationships/slide" Target="/ppt/slides/slide4.xml" Id="R58b7a94f08bc4104" /><Relationship Type="http://schemas.openxmlformats.org/officeDocument/2006/relationships/slide" Target="/ppt/slides/slide5.xml" Id="R0f53b2b9867e43b9" /><Relationship Type="http://schemas.openxmlformats.org/officeDocument/2006/relationships/slide" Target="/ppt/slides/slide6.xml" Id="R0300a58a0a0f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98046607c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99c4618b84803" /><Relationship Type="http://schemas.openxmlformats.org/officeDocument/2006/relationships/theme" Target="/ppt/slideMasters/theme/theme1.xml" Id="Rba44c0de9db5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99c4618b8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920795bf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1365ee1c43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848616326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b9b47f4f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23e9402847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e0bcadf63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987 753 579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HOTELS AS</a:t>
            </a:r>
          </a:p>
        </p:txBody>
      </p:sp>
    </p:spTree>
  </p:cSld>
  <p:clrMapOvr>
    <a:masterClrMapping xmlns:a="http://schemas.openxmlformats.org/drawingml/2006/main"/>
  </p:clrMapOvr>
</p:sld>
</file>