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e342fded3249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5f788569144a07"/>
  </p:sldMasterIdLst>
  <p:sldIdLst>
    <p:sldId xmlns:r="http://schemas.openxmlformats.org/officeDocument/2006/relationships" id="256" r:id="Rd945054b313341f6"/>
    <p:sldId xmlns:r="http://schemas.openxmlformats.org/officeDocument/2006/relationships" id="257" r:id="R91e529556bbd4b13"/>
    <p:sldId xmlns:r="http://schemas.openxmlformats.org/officeDocument/2006/relationships" id="258" r:id="Rdafb03dc74734e9f"/>
    <p:sldId xmlns:r="http://schemas.openxmlformats.org/officeDocument/2006/relationships" id="259" r:id="Rc137d7c7ac9844e2"/>
    <p:sldId xmlns:r="http://schemas.openxmlformats.org/officeDocument/2006/relationships" id="260" r:id="Rfe7e416960f944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5f788569144a07" /><Relationship Type="http://schemas.openxmlformats.org/officeDocument/2006/relationships/slide" Target="/ppt/slides/slide1.xml" Id="Rd945054b313341f6" /><Relationship Type="http://schemas.openxmlformats.org/officeDocument/2006/relationships/slide" Target="/ppt/slides/slide2.xml" Id="R91e529556bbd4b13" /><Relationship Type="http://schemas.openxmlformats.org/officeDocument/2006/relationships/slide" Target="/ppt/slides/slide3.xml" Id="Rdafb03dc74734e9f" /><Relationship Type="http://schemas.openxmlformats.org/officeDocument/2006/relationships/slide" Target="/ppt/slides/slide4.xml" Id="Rc137d7c7ac9844e2" /><Relationship Type="http://schemas.openxmlformats.org/officeDocument/2006/relationships/slide" Target="/ppt/slides/slide5.xml" Id="Rfe7e416960f944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ef955bad344c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a325c6fe294bff" /><Relationship Type="http://schemas.openxmlformats.org/officeDocument/2006/relationships/theme" Target="/ppt/slideMasters/theme/theme1.xml" Id="R7ca08c53cf1a450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fa325c6fe294b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5509ec781741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c87cb3ccef4a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36545cab444e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e9bde2a0144b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a6b5fe61da4c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ORKLA SAMDRIFT DA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ORKLA SAMDRIFT DA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ORKLA SAMDRIFT DA ble etablert [år] og holder til i Rennebu.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ORKLA SAMDRIFT DA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ORKLA SAMDRIFT DA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ORKLA SAMDRIFT DA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Orkdalsveien 1146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7392 Rennebu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99 55 51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bergtungaard@gmail.com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987 749 008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ORKLA SAMDRIFT DA</a:t>
            </a:r>
          </a:p>
        </p:txBody>
      </p:sp>
    </p:spTree>
  </p:cSld>
  <p:clrMapOvr>
    <a:masterClrMapping xmlns:a="http://schemas.openxmlformats.org/drawingml/2006/main"/>
  </p:clrMapOvr>
</p:sld>
</file>