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f2d341baa6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146915c49460c"/>
  </p:sldMasterIdLst>
  <p:sldIdLst>
    <p:sldId xmlns:r="http://schemas.openxmlformats.org/officeDocument/2006/relationships" id="256" r:id="Raa7058b67dd74bfd"/>
    <p:sldId xmlns:r="http://schemas.openxmlformats.org/officeDocument/2006/relationships" id="257" r:id="Rb60be0ce0c0d432f"/>
    <p:sldId xmlns:r="http://schemas.openxmlformats.org/officeDocument/2006/relationships" id="258" r:id="Rf3cd94bb11414c61"/>
    <p:sldId xmlns:r="http://schemas.openxmlformats.org/officeDocument/2006/relationships" id="259" r:id="R17c3a2e500794fcd"/>
    <p:sldId xmlns:r="http://schemas.openxmlformats.org/officeDocument/2006/relationships" id="260" r:id="R7a2516ac36fc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146915c49460c" /><Relationship Type="http://schemas.openxmlformats.org/officeDocument/2006/relationships/slide" Target="/ppt/slides/slide1.xml" Id="Raa7058b67dd74bfd" /><Relationship Type="http://schemas.openxmlformats.org/officeDocument/2006/relationships/slide" Target="/ppt/slides/slide2.xml" Id="Rb60be0ce0c0d432f" /><Relationship Type="http://schemas.openxmlformats.org/officeDocument/2006/relationships/slide" Target="/ppt/slides/slide3.xml" Id="Rf3cd94bb11414c61" /><Relationship Type="http://schemas.openxmlformats.org/officeDocument/2006/relationships/slide" Target="/ppt/slides/slide4.xml" Id="R17c3a2e500794fcd" /><Relationship Type="http://schemas.openxmlformats.org/officeDocument/2006/relationships/slide" Target="/ppt/slides/slide5.xml" Id="R7a2516ac36fc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e59f95720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2ead64b3f4d3e" /><Relationship Type="http://schemas.openxmlformats.org/officeDocument/2006/relationships/theme" Target="/ppt/slideMasters/theme/theme1.xml" Id="Rdb16dded35e243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e2ead64b3f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e65e02c7249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fa292cd2a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89d4a18f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b3ab2dd6b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e17f9f5e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GJERDES TRYKKERI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GJERDES 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GJERDES TRYKKERI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GJERDES 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GJERDES 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GJERDES 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987 748 028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GJERDES TRYKKERI AS</a:t>
            </a:r>
          </a:p>
        </p:txBody>
      </p:sp>
    </p:spTree>
  </p:cSld>
  <p:clrMapOvr>
    <a:masterClrMapping xmlns:a="http://schemas.openxmlformats.org/drawingml/2006/main"/>
  </p:clrMapOvr>
</p:sld>
</file>