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76704e132f45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7b35ba78724f48"/>
  </p:sldMasterIdLst>
  <p:sldIdLst>
    <p:sldId xmlns:r="http://schemas.openxmlformats.org/officeDocument/2006/relationships" id="256" r:id="R3a2cc487dc4b40e4"/>
    <p:sldId xmlns:r="http://schemas.openxmlformats.org/officeDocument/2006/relationships" id="257" r:id="Re1af6209559c4cff"/>
    <p:sldId xmlns:r="http://schemas.openxmlformats.org/officeDocument/2006/relationships" id="258" r:id="R0537e5d1390b4ec0"/>
    <p:sldId xmlns:r="http://schemas.openxmlformats.org/officeDocument/2006/relationships" id="259" r:id="Rbfa32a72475b4d0b"/>
    <p:sldId xmlns:r="http://schemas.openxmlformats.org/officeDocument/2006/relationships" id="260" r:id="R0b267b0b2c5d4e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b35ba78724f48" /><Relationship Type="http://schemas.openxmlformats.org/officeDocument/2006/relationships/slide" Target="/ppt/slides/slide1.xml" Id="R3a2cc487dc4b40e4" /><Relationship Type="http://schemas.openxmlformats.org/officeDocument/2006/relationships/slide" Target="/ppt/slides/slide2.xml" Id="Re1af6209559c4cff" /><Relationship Type="http://schemas.openxmlformats.org/officeDocument/2006/relationships/slide" Target="/ppt/slides/slide3.xml" Id="R0537e5d1390b4ec0" /><Relationship Type="http://schemas.openxmlformats.org/officeDocument/2006/relationships/slide" Target="/ppt/slides/slide4.xml" Id="Rbfa32a72475b4d0b" /><Relationship Type="http://schemas.openxmlformats.org/officeDocument/2006/relationships/slide" Target="/ppt/slides/slide5.xml" Id="R0b267b0b2c5d4e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0ee1dfbb5642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03e4c0618465e" /><Relationship Type="http://schemas.openxmlformats.org/officeDocument/2006/relationships/theme" Target="/ppt/slideMasters/theme/theme1.xml" Id="R08471d2dcdee4e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b03e4c061846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129df3ab24c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5358ec29840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691b6fb0340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2d7522cd84e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8983cfb9a44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OPTICONVERT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OPTICONVERT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OPTICONVERT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OPTICONVERT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OPTICONVERT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OPTICONVERT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987 747 706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OPTICONVERT AS</a:t>
            </a:r>
          </a:p>
        </p:txBody>
      </p:sp>
    </p:spTree>
  </p:cSld>
  <p:clrMapOvr>
    <a:masterClrMapping xmlns:a="http://schemas.openxmlformats.org/drawingml/2006/main"/>
  </p:clrMapOvr>
</p:sld>
</file>