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028120808049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9600d21268490c"/>
  </p:sldMasterIdLst>
  <p:sldIdLst>
    <p:sldId xmlns:r="http://schemas.openxmlformats.org/officeDocument/2006/relationships" id="256" r:id="Ra4f0b499313e456d"/>
    <p:sldId xmlns:r="http://schemas.openxmlformats.org/officeDocument/2006/relationships" id="257" r:id="R51e125edc5c94799"/>
    <p:sldId xmlns:r="http://schemas.openxmlformats.org/officeDocument/2006/relationships" id="258" r:id="Ra76867ec77334e07"/>
    <p:sldId xmlns:r="http://schemas.openxmlformats.org/officeDocument/2006/relationships" id="259" r:id="R7567faf8fc374722"/>
    <p:sldId xmlns:r="http://schemas.openxmlformats.org/officeDocument/2006/relationships" id="260" r:id="R684498fcd02d4e44"/>
    <p:sldId xmlns:r="http://schemas.openxmlformats.org/officeDocument/2006/relationships" id="261" r:id="Rf73c7011f265446b"/>
    <p:sldId xmlns:r="http://schemas.openxmlformats.org/officeDocument/2006/relationships" id="262" r:id="Rcf3cdf15353c43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9600d21268490c" /><Relationship Type="http://schemas.openxmlformats.org/officeDocument/2006/relationships/slide" Target="/ppt/slides/slide1.xml" Id="Ra4f0b499313e456d" /><Relationship Type="http://schemas.openxmlformats.org/officeDocument/2006/relationships/slide" Target="/ppt/slides/slide2.xml" Id="R51e125edc5c94799" /><Relationship Type="http://schemas.openxmlformats.org/officeDocument/2006/relationships/slide" Target="/ppt/slides/slide3.xml" Id="Ra76867ec77334e07" /><Relationship Type="http://schemas.openxmlformats.org/officeDocument/2006/relationships/slide" Target="/ppt/slides/slide4.xml" Id="R7567faf8fc374722" /><Relationship Type="http://schemas.openxmlformats.org/officeDocument/2006/relationships/slide" Target="/ppt/slides/slide5.xml" Id="R684498fcd02d4e44" /><Relationship Type="http://schemas.openxmlformats.org/officeDocument/2006/relationships/slide" Target="/ppt/slides/slide6.xml" Id="Rf73c7011f265446b" /><Relationship Type="http://schemas.openxmlformats.org/officeDocument/2006/relationships/slide" Target="/ppt/slides/slide7.xml" Id="Rcf3cdf15353c43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ba1a9a006b4e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56e6cb3d94056" /><Relationship Type="http://schemas.openxmlformats.org/officeDocument/2006/relationships/theme" Target="/ppt/slideMasters/theme/theme1.xml" Id="R314a448b093948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a56e6cb3d940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6626bdfd940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5610e0ba742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c2d1488514a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c0651cede49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7cb9f757c4f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a9b8942ff4b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f8da00eab4b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GOLINS TRAFIKKSKOLE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GOLINS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GOLINS TRAFIKKSKOLE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GOLINS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GOLINS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GOLINS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1 594 232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2 284 244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GOLINS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GLENDRANGE ANDERS GOLIN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GLENDRANGE SYNNØVE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GOLINS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Flekkefjord Golins Trafikkskole, Løvikgaten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4405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golins@golins.no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987 744 324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GOLINS TRAFIKKSKOLE AS</a:t>
            </a:r>
          </a:p>
        </p:txBody>
      </p:sp>
    </p:spTree>
  </p:cSld>
  <p:clrMapOvr>
    <a:masterClrMapping xmlns:a="http://schemas.openxmlformats.org/drawingml/2006/main"/>
  </p:clrMapOvr>
</p:sld>
</file>