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647cc843f32454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fbb7820ae924dfa"/>
  </p:sldMasterIdLst>
  <p:sldIdLst>
    <p:sldId xmlns:r="http://schemas.openxmlformats.org/officeDocument/2006/relationships" id="256" r:id="R8c35495a2d274a83"/>
    <p:sldId xmlns:r="http://schemas.openxmlformats.org/officeDocument/2006/relationships" id="257" r:id="Rac017c5fc32941d5"/>
    <p:sldId xmlns:r="http://schemas.openxmlformats.org/officeDocument/2006/relationships" id="258" r:id="R2918044f29b449d3"/>
    <p:sldId xmlns:r="http://schemas.openxmlformats.org/officeDocument/2006/relationships" id="259" r:id="Rfa72c2e59d994c5f"/>
    <p:sldId xmlns:r="http://schemas.openxmlformats.org/officeDocument/2006/relationships" id="260" r:id="R50a6027288564f7d"/>
    <p:sldId xmlns:r="http://schemas.openxmlformats.org/officeDocument/2006/relationships" id="261" r:id="R0e643a0d116c4d44"/>
    <p:sldId xmlns:r="http://schemas.openxmlformats.org/officeDocument/2006/relationships" id="262" r:id="R6fc1bb94a8c7419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fbb7820ae924dfa" /><Relationship Type="http://schemas.openxmlformats.org/officeDocument/2006/relationships/slide" Target="/ppt/slides/slide1.xml" Id="R8c35495a2d274a83" /><Relationship Type="http://schemas.openxmlformats.org/officeDocument/2006/relationships/slide" Target="/ppt/slides/slide2.xml" Id="Rac017c5fc32941d5" /><Relationship Type="http://schemas.openxmlformats.org/officeDocument/2006/relationships/slide" Target="/ppt/slides/slide3.xml" Id="R2918044f29b449d3" /><Relationship Type="http://schemas.openxmlformats.org/officeDocument/2006/relationships/slide" Target="/ppt/slides/slide4.xml" Id="Rfa72c2e59d994c5f" /><Relationship Type="http://schemas.openxmlformats.org/officeDocument/2006/relationships/slide" Target="/ppt/slides/slide5.xml" Id="R50a6027288564f7d" /><Relationship Type="http://schemas.openxmlformats.org/officeDocument/2006/relationships/slide" Target="/ppt/slides/slide6.xml" Id="R0e643a0d116c4d44" /><Relationship Type="http://schemas.openxmlformats.org/officeDocument/2006/relationships/slide" Target="/ppt/slides/slide7.xml" Id="R6fc1bb94a8c7419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d720f0b60f0448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da0533fd43493f" /><Relationship Type="http://schemas.openxmlformats.org/officeDocument/2006/relationships/theme" Target="/ppt/slideMasters/theme/theme1.xml" Id="R5975903820fe485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1da0533fd43493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3f492fe54f406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294f852ecb404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43ec41dcd3401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eb9f94897a45e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54a94bd461417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f0c1c74efa4b6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ad2c44ca47434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HØYLANDET AUTO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HØYLANDET AUTO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HØYLANDET AUTO AS ble etablert [år] og holder til i Høylandet.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HØYLANDET AUTO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HØYLANDET AUTO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HØYLANDET AUTO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263 622 587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−1 623 487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−785 221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64 851 077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103 222 986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HØYLANDET AUTO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HØYLANDET AUTO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HØYLANDET AUTO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Sentrum 47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7877 Høylandet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74 32 20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post@hoylandet-auto.no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www.hoylandet-auto.no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987 739 231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HØYLANDET AUTO AS</a:t>
            </a:r>
          </a:p>
        </p:txBody>
      </p:sp>
    </p:spTree>
  </p:cSld>
  <p:clrMapOvr>
    <a:masterClrMapping xmlns:a="http://schemas.openxmlformats.org/drawingml/2006/main"/>
  </p:clrMapOvr>
</p:sld>
</file>