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547f7c303f4b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8ae66124cb4911"/>
  </p:sldMasterIdLst>
  <p:sldIdLst>
    <p:sldId xmlns:r="http://schemas.openxmlformats.org/officeDocument/2006/relationships" id="256" r:id="Ra900f942bf50414f"/>
    <p:sldId xmlns:r="http://schemas.openxmlformats.org/officeDocument/2006/relationships" id="257" r:id="R6b333af306be43bf"/>
    <p:sldId xmlns:r="http://schemas.openxmlformats.org/officeDocument/2006/relationships" id="258" r:id="Rbf5cd12c5f834d54"/>
    <p:sldId xmlns:r="http://schemas.openxmlformats.org/officeDocument/2006/relationships" id="259" r:id="R8f6884deda774552"/>
    <p:sldId xmlns:r="http://schemas.openxmlformats.org/officeDocument/2006/relationships" id="260" r:id="R5168f6e6242b420d"/>
    <p:sldId xmlns:r="http://schemas.openxmlformats.org/officeDocument/2006/relationships" id="261" r:id="Rf9ef77210f414346"/>
    <p:sldId xmlns:r="http://schemas.openxmlformats.org/officeDocument/2006/relationships" id="262" r:id="R19328b5aed3f49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ae66124cb4911" /><Relationship Type="http://schemas.openxmlformats.org/officeDocument/2006/relationships/slide" Target="/ppt/slides/slide1.xml" Id="Ra900f942bf50414f" /><Relationship Type="http://schemas.openxmlformats.org/officeDocument/2006/relationships/slide" Target="/ppt/slides/slide2.xml" Id="R6b333af306be43bf" /><Relationship Type="http://schemas.openxmlformats.org/officeDocument/2006/relationships/slide" Target="/ppt/slides/slide3.xml" Id="Rbf5cd12c5f834d54" /><Relationship Type="http://schemas.openxmlformats.org/officeDocument/2006/relationships/slide" Target="/ppt/slides/slide4.xml" Id="R8f6884deda774552" /><Relationship Type="http://schemas.openxmlformats.org/officeDocument/2006/relationships/slide" Target="/ppt/slides/slide5.xml" Id="R5168f6e6242b420d" /><Relationship Type="http://schemas.openxmlformats.org/officeDocument/2006/relationships/slide" Target="/ppt/slides/slide6.xml" Id="Rf9ef77210f414346" /><Relationship Type="http://schemas.openxmlformats.org/officeDocument/2006/relationships/slide" Target="/ppt/slides/slide7.xml" Id="R19328b5aed3f49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ee16dd971d4e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5ce5805134a96" /><Relationship Type="http://schemas.openxmlformats.org/officeDocument/2006/relationships/theme" Target="/ppt/slideMasters/theme/theme1.xml" Id="R412f53e2724b4d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15ce5805134a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e054912c240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8ca34a1c54e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9aed32e3447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e3d682b5c44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cc76611da4d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6116040104d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fc6056dc742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ØVERBYGD TREFOREDLING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ØVERBYGD TREFOREDLING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ØVERBYGD TREFOREDLING AS ble etablert [år] og holder til i Øverbygd.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ØVERBYGD TREFOREDLING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ØVERBYGD TREFOREDLING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ØVERBYGD TREFOREDLING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ØVERBYGD TREFOREDLING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ØVERÅS AS  –  22,6 %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ØVERBYGD ELEKTRO AS  –  22,6 %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BJØRKENG ANLEGGSDRIFT AS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KIRKESJORD TROND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AAGAARD ANDERS YNGVAR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INGEBRIGTSEN RONALD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ØVERBYGD TREFOREDLING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9334 Øverbygd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987 733 063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ØVERBYGD TREFOREDLING AS</a:t>
            </a:r>
          </a:p>
        </p:txBody>
      </p:sp>
    </p:spTree>
  </p:cSld>
  <p:clrMapOvr>
    <a:masterClrMapping xmlns:a="http://schemas.openxmlformats.org/drawingml/2006/main"/>
  </p:clrMapOvr>
</p:sld>
</file>