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462883f3ad4b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69c476e18c43cb"/>
  </p:sldMasterIdLst>
  <p:sldIdLst>
    <p:sldId xmlns:r="http://schemas.openxmlformats.org/officeDocument/2006/relationships" id="256" r:id="R0c6b7fef2f2c4054"/>
    <p:sldId xmlns:r="http://schemas.openxmlformats.org/officeDocument/2006/relationships" id="257" r:id="R26f32f070e7d4b75"/>
    <p:sldId xmlns:r="http://schemas.openxmlformats.org/officeDocument/2006/relationships" id="258" r:id="Rbebd251fb74d4074"/>
    <p:sldId xmlns:r="http://schemas.openxmlformats.org/officeDocument/2006/relationships" id="259" r:id="R3af794ff89d9461a"/>
    <p:sldId xmlns:r="http://schemas.openxmlformats.org/officeDocument/2006/relationships" id="260" r:id="R944c0c74167a41c0"/>
    <p:sldId xmlns:r="http://schemas.openxmlformats.org/officeDocument/2006/relationships" id="261" r:id="R60b055cc0ab743af"/>
    <p:sldId xmlns:r="http://schemas.openxmlformats.org/officeDocument/2006/relationships" id="262" r:id="R4cfe821f8b6c46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69c476e18c43cb" /><Relationship Type="http://schemas.openxmlformats.org/officeDocument/2006/relationships/slide" Target="/ppt/slides/slide1.xml" Id="R0c6b7fef2f2c4054" /><Relationship Type="http://schemas.openxmlformats.org/officeDocument/2006/relationships/slide" Target="/ppt/slides/slide2.xml" Id="R26f32f070e7d4b75" /><Relationship Type="http://schemas.openxmlformats.org/officeDocument/2006/relationships/slide" Target="/ppt/slides/slide3.xml" Id="Rbebd251fb74d4074" /><Relationship Type="http://schemas.openxmlformats.org/officeDocument/2006/relationships/slide" Target="/ppt/slides/slide4.xml" Id="R3af794ff89d9461a" /><Relationship Type="http://schemas.openxmlformats.org/officeDocument/2006/relationships/slide" Target="/ppt/slides/slide5.xml" Id="R944c0c74167a41c0" /><Relationship Type="http://schemas.openxmlformats.org/officeDocument/2006/relationships/slide" Target="/ppt/slides/slide6.xml" Id="R60b055cc0ab743af" /><Relationship Type="http://schemas.openxmlformats.org/officeDocument/2006/relationships/slide" Target="/ppt/slides/slide7.xml" Id="R4cfe821f8b6c46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b6732433b74b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515eaa5b945dc" /><Relationship Type="http://schemas.openxmlformats.org/officeDocument/2006/relationships/theme" Target="/ppt/slideMasters/theme/theme1.xml" Id="R0373eeb54acd40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4515eaa5b945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8b803544741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d002681144c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7f8336a9a44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4227ae5fa44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9121c5c5a44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4f7509c0a44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7fc9105634a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HÅNDVERKTJENESTER TRONDHEIM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HÅNDVERKTJENESTER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HÅNDVERKTJENESTER TRONDHEIM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HÅNDVERKTJENESTER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HÅNDVERKTJENESTER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HÅNDVERKTJENESTER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433 537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HÅNDVERKTJENESTER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KEH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HÅNDVERKTJENESTER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Kurt Hvitsand, Grillstadfjæra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7053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987 733 047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HÅNDVERKTJENESTER TRONDHEIM AS</a:t>
            </a:r>
          </a:p>
        </p:txBody>
      </p:sp>
    </p:spTree>
  </p:cSld>
  <p:clrMapOvr>
    <a:masterClrMapping xmlns:a="http://schemas.openxmlformats.org/drawingml/2006/main"/>
  </p:clrMapOvr>
</p:sld>
</file>