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a98c45a5d2b4a8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e9dfa3f2475412e"/>
  </p:sldMasterIdLst>
  <p:sldIdLst>
    <p:sldId xmlns:r="http://schemas.openxmlformats.org/officeDocument/2006/relationships" id="256" r:id="R8992f143b2234dca"/>
    <p:sldId xmlns:r="http://schemas.openxmlformats.org/officeDocument/2006/relationships" id="257" r:id="Rff1a7b62fc204a93"/>
    <p:sldId xmlns:r="http://schemas.openxmlformats.org/officeDocument/2006/relationships" id="258" r:id="R6a5ef43aa0254c0b"/>
    <p:sldId xmlns:r="http://schemas.openxmlformats.org/officeDocument/2006/relationships" id="259" r:id="R27a1cec57e8b413d"/>
    <p:sldId xmlns:r="http://schemas.openxmlformats.org/officeDocument/2006/relationships" id="260" r:id="R205ab09a83184b0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9dfa3f2475412e" /><Relationship Type="http://schemas.openxmlformats.org/officeDocument/2006/relationships/slide" Target="/ppt/slides/slide1.xml" Id="R8992f143b2234dca" /><Relationship Type="http://schemas.openxmlformats.org/officeDocument/2006/relationships/slide" Target="/ppt/slides/slide2.xml" Id="Rff1a7b62fc204a93" /><Relationship Type="http://schemas.openxmlformats.org/officeDocument/2006/relationships/slide" Target="/ppt/slides/slide3.xml" Id="R6a5ef43aa0254c0b" /><Relationship Type="http://schemas.openxmlformats.org/officeDocument/2006/relationships/slide" Target="/ppt/slides/slide4.xml" Id="R27a1cec57e8b413d" /><Relationship Type="http://schemas.openxmlformats.org/officeDocument/2006/relationships/slide" Target="/ppt/slides/slide5.xml" Id="R205ab09a83184b0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52e32a3ea14eb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c6970af18a4924" /><Relationship Type="http://schemas.openxmlformats.org/officeDocument/2006/relationships/theme" Target="/ppt/slideMasters/theme/theme1.xml" Id="R8d7608f0c192447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6c6970af18a492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c3f4662ac648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de9ee34e0f438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37f00ef7bf407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d642ee47ac406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814180283a460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FILMOPTIMISTENE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FILMOPTIMISTENE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FILMOPTIMISTENE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FILMOPTIMISTENE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FILMOPTIMISTENE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FILMOPTIMISTENE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987 732 474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FILMOPTIMISTENE AS</a:t>
            </a:r>
          </a:p>
        </p:txBody>
      </p:sp>
    </p:spTree>
  </p:cSld>
  <p:clrMapOvr>
    <a:masterClrMapping xmlns:a="http://schemas.openxmlformats.org/drawingml/2006/main"/>
  </p:clrMapOvr>
</p:sld>
</file>