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e3a7e430be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27a119e464363"/>
  </p:sldMasterIdLst>
  <p:sldIdLst>
    <p:sldId xmlns:r="http://schemas.openxmlformats.org/officeDocument/2006/relationships" id="256" r:id="R6bd85cb7f22948fb"/>
    <p:sldId xmlns:r="http://schemas.openxmlformats.org/officeDocument/2006/relationships" id="257" r:id="R5b3ffcebd5cc4c65"/>
    <p:sldId xmlns:r="http://schemas.openxmlformats.org/officeDocument/2006/relationships" id="258" r:id="Rca6f4954608b424f"/>
    <p:sldId xmlns:r="http://schemas.openxmlformats.org/officeDocument/2006/relationships" id="259" r:id="R166b93c224b445b6"/>
    <p:sldId xmlns:r="http://schemas.openxmlformats.org/officeDocument/2006/relationships" id="260" r:id="Rb9f80ab130c5477c"/>
    <p:sldId xmlns:r="http://schemas.openxmlformats.org/officeDocument/2006/relationships" id="261" r:id="Rc3979c7b06c548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27a119e464363" /><Relationship Type="http://schemas.openxmlformats.org/officeDocument/2006/relationships/slide" Target="/ppt/slides/slide1.xml" Id="R6bd85cb7f22948fb" /><Relationship Type="http://schemas.openxmlformats.org/officeDocument/2006/relationships/slide" Target="/ppt/slides/slide2.xml" Id="R5b3ffcebd5cc4c65" /><Relationship Type="http://schemas.openxmlformats.org/officeDocument/2006/relationships/slide" Target="/ppt/slides/slide3.xml" Id="Rca6f4954608b424f" /><Relationship Type="http://schemas.openxmlformats.org/officeDocument/2006/relationships/slide" Target="/ppt/slides/slide4.xml" Id="R166b93c224b445b6" /><Relationship Type="http://schemas.openxmlformats.org/officeDocument/2006/relationships/slide" Target="/ppt/slides/slide5.xml" Id="Rb9f80ab130c5477c" /><Relationship Type="http://schemas.openxmlformats.org/officeDocument/2006/relationships/slide" Target="/ppt/slides/slide6.xml" Id="Rc3979c7b06c548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a138038e4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2b48187f74150" /><Relationship Type="http://schemas.openxmlformats.org/officeDocument/2006/relationships/theme" Target="/ppt/slideMasters/theme/theme1.xml" Id="R5945a8beb960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52b48187f741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070b810ad46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50231955b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0dd46c161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0ba496d1b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9381edff3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86a24c9b845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LYNGTVEIT &amp; CO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LYNGTVEIT &amp; CO DA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975 906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424 867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413 376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−81 871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134 298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Universitetsgata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79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lyngtveit@lyha.no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www.lyha.no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987 729 457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LYNGTVEIT &amp; CO DA</a:t>
            </a:r>
          </a:p>
        </p:txBody>
      </p:sp>
    </p:spTree>
  </p:cSld>
  <p:clrMapOvr>
    <a:masterClrMapping xmlns:a="http://schemas.openxmlformats.org/drawingml/2006/main"/>
  </p:clrMapOvr>
</p:sld>
</file>