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bbb959388e4b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f7c58ee0334457"/>
  </p:sldMasterIdLst>
  <p:sldIdLst>
    <p:sldId xmlns:r="http://schemas.openxmlformats.org/officeDocument/2006/relationships" id="256" r:id="R9e0c71d2a8e141d3"/>
    <p:sldId xmlns:r="http://schemas.openxmlformats.org/officeDocument/2006/relationships" id="257" r:id="R6d43974a56104f26"/>
    <p:sldId xmlns:r="http://schemas.openxmlformats.org/officeDocument/2006/relationships" id="258" r:id="Re19bd52369a9469c"/>
    <p:sldId xmlns:r="http://schemas.openxmlformats.org/officeDocument/2006/relationships" id="259" r:id="R2e0d934a01e24de3"/>
    <p:sldId xmlns:r="http://schemas.openxmlformats.org/officeDocument/2006/relationships" id="260" r:id="R5b3af92af5e7488e"/>
    <p:sldId xmlns:r="http://schemas.openxmlformats.org/officeDocument/2006/relationships" id="261" r:id="Rab17cf3ed5124dc6"/>
    <p:sldId xmlns:r="http://schemas.openxmlformats.org/officeDocument/2006/relationships" id="262" r:id="Re815ef3e4fb34b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7c58ee0334457" /><Relationship Type="http://schemas.openxmlformats.org/officeDocument/2006/relationships/slide" Target="/ppt/slides/slide1.xml" Id="R9e0c71d2a8e141d3" /><Relationship Type="http://schemas.openxmlformats.org/officeDocument/2006/relationships/slide" Target="/ppt/slides/slide2.xml" Id="R6d43974a56104f26" /><Relationship Type="http://schemas.openxmlformats.org/officeDocument/2006/relationships/slide" Target="/ppt/slides/slide3.xml" Id="Re19bd52369a9469c" /><Relationship Type="http://schemas.openxmlformats.org/officeDocument/2006/relationships/slide" Target="/ppt/slides/slide4.xml" Id="R2e0d934a01e24de3" /><Relationship Type="http://schemas.openxmlformats.org/officeDocument/2006/relationships/slide" Target="/ppt/slides/slide5.xml" Id="R5b3af92af5e7488e" /><Relationship Type="http://schemas.openxmlformats.org/officeDocument/2006/relationships/slide" Target="/ppt/slides/slide6.xml" Id="Rab17cf3ed5124dc6" /><Relationship Type="http://schemas.openxmlformats.org/officeDocument/2006/relationships/slide" Target="/ppt/slides/slide7.xml" Id="Re815ef3e4fb34b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46e449ea14c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8921a0074402b" /><Relationship Type="http://schemas.openxmlformats.org/officeDocument/2006/relationships/theme" Target="/ppt/slideMasters/theme/theme1.xml" Id="Rf9e3a78176da42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8921a0074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0e9790aa647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92de4f8b248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ec40ab8b543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55bcd756448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ade32df714e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c3496013045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1603ea5e141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MA-CA INNVEST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MA-CA INNVEST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−913 052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6 501 437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15 141 942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66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987 721 189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