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6bffec0ee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6bf5ae0be4e1e"/>
  </p:sldMasterIdLst>
  <p:sldIdLst>
    <p:sldId xmlns:r="http://schemas.openxmlformats.org/officeDocument/2006/relationships" id="256" r:id="R69c3b42556d04174"/>
    <p:sldId xmlns:r="http://schemas.openxmlformats.org/officeDocument/2006/relationships" id="257" r:id="Ra589c0693210434d"/>
    <p:sldId xmlns:r="http://schemas.openxmlformats.org/officeDocument/2006/relationships" id="258" r:id="R7804e9402b9a45ea"/>
    <p:sldId xmlns:r="http://schemas.openxmlformats.org/officeDocument/2006/relationships" id="259" r:id="Rf07d985088ab4efc"/>
    <p:sldId xmlns:r="http://schemas.openxmlformats.org/officeDocument/2006/relationships" id="260" r:id="R8ebc002826c24504"/>
    <p:sldId xmlns:r="http://schemas.openxmlformats.org/officeDocument/2006/relationships" id="261" r:id="R72507ddfc7ee4bcc"/>
    <p:sldId xmlns:r="http://schemas.openxmlformats.org/officeDocument/2006/relationships" id="262" r:id="R8c4853863edd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6bf5ae0be4e1e" /><Relationship Type="http://schemas.openxmlformats.org/officeDocument/2006/relationships/slide" Target="/ppt/slides/slide1.xml" Id="R69c3b42556d04174" /><Relationship Type="http://schemas.openxmlformats.org/officeDocument/2006/relationships/slide" Target="/ppt/slides/slide2.xml" Id="Ra589c0693210434d" /><Relationship Type="http://schemas.openxmlformats.org/officeDocument/2006/relationships/slide" Target="/ppt/slides/slide3.xml" Id="R7804e9402b9a45ea" /><Relationship Type="http://schemas.openxmlformats.org/officeDocument/2006/relationships/slide" Target="/ppt/slides/slide4.xml" Id="Rf07d985088ab4efc" /><Relationship Type="http://schemas.openxmlformats.org/officeDocument/2006/relationships/slide" Target="/ppt/slides/slide5.xml" Id="R8ebc002826c24504" /><Relationship Type="http://schemas.openxmlformats.org/officeDocument/2006/relationships/slide" Target="/ppt/slides/slide6.xml" Id="R72507ddfc7ee4bcc" /><Relationship Type="http://schemas.openxmlformats.org/officeDocument/2006/relationships/slide" Target="/ppt/slides/slide7.xml" Id="R8c4853863edd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7f704faf1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7e13fed3490e" /><Relationship Type="http://schemas.openxmlformats.org/officeDocument/2006/relationships/theme" Target="/ppt/slideMasters/theme/theme1.xml" Id="R0afe50b1ee0a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97e13fed3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67996553d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3c30bd101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cae1813a1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eecfe8748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dacdf066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d73c5ac0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69006a5f0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6 501 437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15 141 942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