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187b46ec3145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c29c0b778846dc"/>
  </p:sldMasterIdLst>
  <p:sldIdLst>
    <p:sldId xmlns:r="http://schemas.openxmlformats.org/officeDocument/2006/relationships" id="256" r:id="Re4b3bfa2f85045c8"/>
    <p:sldId xmlns:r="http://schemas.openxmlformats.org/officeDocument/2006/relationships" id="257" r:id="R1d96564e84604755"/>
    <p:sldId xmlns:r="http://schemas.openxmlformats.org/officeDocument/2006/relationships" id="258" r:id="Re5c3f2d4e782402b"/>
    <p:sldId xmlns:r="http://schemas.openxmlformats.org/officeDocument/2006/relationships" id="259" r:id="R5e47f132a481407c"/>
    <p:sldId xmlns:r="http://schemas.openxmlformats.org/officeDocument/2006/relationships" id="260" r:id="Raca8b12eb1eb43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c29c0b778846dc" /><Relationship Type="http://schemas.openxmlformats.org/officeDocument/2006/relationships/slide" Target="/ppt/slides/slide1.xml" Id="Re4b3bfa2f85045c8" /><Relationship Type="http://schemas.openxmlformats.org/officeDocument/2006/relationships/slide" Target="/ppt/slides/slide2.xml" Id="R1d96564e84604755" /><Relationship Type="http://schemas.openxmlformats.org/officeDocument/2006/relationships/slide" Target="/ppt/slides/slide3.xml" Id="Re5c3f2d4e782402b" /><Relationship Type="http://schemas.openxmlformats.org/officeDocument/2006/relationships/slide" Target="/ppt/slides/slide4.xml" Id="R5e47f132a481407c" /><Relationship Type="http://schemas.openxmlformats.org/officeDocument/2006/relationships/slide" Target="/ppt/slides/slide5.xml" Id="Raca8b12eb1eb43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ad83f6282846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ea7e524094df0" /><Relationship Type="http://schemas.openxmlformats.org/officeDocument/2006/relationships/theme" Target="/ppt/slideMasters/theme/theme1.xml" Id="Rcc365bd7bf0647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6ea7e524094d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ee1734cf348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4a9b3de6e41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91e1782af4c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046dab4cc47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0e62ce81144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NOVA INSTITUTTET FOR BARN MED UTVIKLINGSFORSTYRRELSER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INSTITUTTET FOR BARN MED UTVIKLINGSFORSTYRRELSER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 INSTITUTTET FOR BARN MED UTVIKLINGSFORSTYRRELSER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INSTITUTTET FOR BARN MED UTVIKLINGSFORSTYRRELSER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INSTITUTTET FOR BARN MED UTVIKLINGSFORSTYRRELSER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INSTITUTTET FOR BARN MED UTVIKLINGSFORSTYRRELSER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987 714 883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INSTITUTTET FOR BARN MED UTVIKLINGSFORSTYRRELSER AS</a:t>
            </a:r>
          </a:p>
        </p:txBody>
      </p:sp>
    </p:spTree>
  </p:cSld>
  <p:clrMapOvr>
    <a:masterClrMapping xmlns:a="http://schemas.openxmlformats.org/drawingml/2006/main"/>
  </p:clrMapOvr>
</p:sld>
</file>